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Lst>
  <p:sldSz cx="18288000" cy="10287000"/>
  <p:notesSz cx="6858000" cy="9144000"/>
  <p:embeddedFontLst>
    <p:embeddedFont>
      <p:font typeface="Mukti" charset="1" panose="00000000000000000000"/>
      <p:regular r:id="rId17"/>
    </p:embeddedFont>
    <p:embeddedFont>
      <p:font typeface="Arial Unicode Bold" charset="1" panose="020B0704020202020204"/>
      <p:regular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fonts/font17.fntdata" Type="http://schemas.openxmlformats.org/officeDocument/2006/relationships/font"/><Relationship Id="rId18" Target="fonts/font18.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jpeg" Type="http://schemas.openxmlformats.org/officeDocument/2006/relationships/image"/><Relationship Id="rId3" Target="../media/image11.jpeg" Type="http://schemas.openxmlformats.org/officeDocument/2006/relationships/image"/><Relationship Id="rId4" Target="../media/image12.jpeg" Type="http://schemas.openxmlformats.org/officeDocument/2006/relationships/image"/><Relationship Id="rId5" Target="../media/image13.jpeg" Type="http://schemas.openxmlformats.org/officeDocument/2006/relationships/image"/><Relationship Id="rId6" Target="../media/image1.png" Type="http://schemas.openxmlformats.org/officeDocument/2006/relationships/image"/><Relationship Id="rId7" Target="../media/image2.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4.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6.jpe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 Id="rId3" Target="../media/image8.jpeg" Type="http://schemas.openxmlformats.org/officeDocument/2006/relationships/image"/><Relationship Id="rId4" Target="../media/image9.jpeg" Type="http://schemas.openxmlformats.org/officeDocument/2006/relationships/image"/><Relationship Id="rId5" Target="../media/image1.png" Type="http://schemas.openxmlformats.org/officeDocument/2006/relationships/image"/><Relationship Id="rId6" Target="../media/image2.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EBEBE6"/>
        </a:solidFill>
      </p:bgPr>
    </p:bg>
    <p:spTree>
      <p:nvGrpSpPr>
        <p:cNvPr id="1" name=""/>
        <p:cNvGrpSpPr/>
        <p:nvPr/>
      </p:nvGrpSpPr>
      <p:grpSpPr>
        <a:xfrm>
          <a:off x="0" y="0"/>
          <a:ext cx="0" cy="0"/>
          <a:chOff x="0" y="0"/>
          <a:chExt cx="0" cy="0"/>
        </a:xfrm>
      </p:grpSpPr>
      <p:grpSp>
        <p:nvGrpSpPr>
          <p:cNvPr name="Group 2" id="2"/>
          <p:cNvGrpSpPr/>
          <p:nvPr/>
        </p:nvGrpSpPr>
        <p:grpSpPr>
          <a:xfrm rot="0">
            <a:off x="15299967" y="8672740"/>
            <a:ext cx="1959333" cy="585560"/>
            <a:chOff x="0" y="0"/>
            <a:chExt cx="654045" cy="195466"/>
          </a:xfrm>
        </p:grpSpPr>
        <p:sp>
          <p:nvSpPr>
            <p:cNvPr name="Freeform 3" id="3"/>
            <p:cNvSpPr/>
            <p:nvPr/>
          </p:nvSpPr>
          <p:spPr>
            <a:xfrm flipH="false" flipV="false" rot="0">
              <a:off x="0" y="0"/>
              <a:ext cx="654045" cy="195466"/>
            </a:xfrm>
            <a:custGeom>
              <a:avLst/>
              <a:gdLst/>
              <a:ahLst/>
              <a:cxnLst/>
              <a:rect r="r" b="b" t="t" l="l"/>
              <a:pathLst>
                <a:path h="195466" w="654045">
                  <a:moveTo>
                    <a:pt x="97733" y="0"/>
                  </a:moveTo>
                  <a:lnTo>
                    <a:pt x="556312" y="0"/>
                  </a:lnTo>
                  <a:cubicBezTo>
                    <a:pt x="582232" y="0"/>
                    <a:pt x="607091" y="10297"/>
                    <a:pt x="625420" y="28625"/>
                  </a:cubicBezTo>
                  <a:cubicBezTo>
                    <a:pt x="643748" y="46954"/>
                    <a:pt x="654045" y="71813"/>
                    <a:pt x="654045" y="97733"/>
                  </a:cubicBezTo>
                  <a:lnTo>
                    <a:pt x="654045" y="97733"/>
                  </a:lnTo>
                  <a:cubicBezTo>
                    <a:pt x="654045" y="123653"/>
                    <a:pt x="643748" y="148512"/>
                    <a:pt x="625420" y="166840"/>
                  </a:cubicBezTo>
                  <a:cubicBezTo>
                    <a:pt x="607091" y="185169"/>
                    <a:pt x="582232" y="195466"/>
                    <a:pt x="556312" y="195466"/>
                  </a:cubicBezTo>
                  <a:lnTo>
                    <a:pt x="97733" y="195466"/>
                  </a:lnTo>
                  <a:cubicBezTo>
                    <a:pt x="71813" y="195466"/>
                    <a:pt x="46954" y="185169"/>
                    <a:pt x="28625" y="166840"/>
                  </a:cubicBezTo>
                  <a:cubicBezTo>
                    <a:pt x="10297" y="148512"/>
                    <a:pt x="0" y="123653"/>
                    <a:pt x="0" y="97733"/>
                  </a:cubicBezTo>
                  <a:lnTo>
                    <a:pt x="0" y="97733"/>
                  </a:lnTo>
                  <a:cubicBezTo>
                    <a:pt x="0" y="71813"/>
                    <a:pt x="10297" y="46954"/>
                    <a:pt x="28625" y="28625"/>
                  </a:cubicBezTo>
                  <a:cubicBezTo>
                    <a:pt x="46954" y="10297"/>
                    <a:pt x="71813" y="0"/>
                    <a:pt x="97733" y="0"/>
                  </a:cubicBezTo>
                  <a:close/>
                </a:path>
              </a:pathLst>
            </a:custGeom>
            <a:solidFill>
              <a:srgbClr val="000000">
                <a:alpha val="0"/>
              </a:srgbClr>
            </a:solidFill>
            <a:ln w="19050" cap="rnd">
              <a:solidFill>
                <a:srgbClr val="2B2B2B"/>
              </a:solidFill>
              <a:prstDash val="solid"/>
              <a:round/>
            </a:ln>
          </p:spPr>
        </p:sp>
        <p:sp>
          <p:nvSpPr>
            <p:cNvPr name="TextBox 4" id="4"/>
            <p:cNvSpPr txBox="true"/>
            <p:nvPr/>
          </p:nvSpPr>
          <p:spPr>
            <a:xfrm>
              <a:off x="0" y="85725"/>
              <a:ext cx="654045" cy="109741"/>
            </a:xfrm>
            <a:prstGeom prst="rect">
              <a:avLst/>
            </a:prstGeom>
          </p:spPr>
          <p:txBody>
            <a:bodyPr anchor="ctr" rtlCol="false" tIns="50800" lIns="50800" bIns="50800" rIns="50800"/>
            <a:lstStyle/>
            <a:p>
              <a:pPr algn="ctr">
                <a:lnSpc>
                  <a:spcPts val="1638"/>
                </a:lnSpc>
              </a:pPr>
            </a:p>
          </p:txBody>
        </p:sp>
      </p:grpSp>
      <p:sp>
        <p:nvSpPr>
          <p:cNvPr name="Freeform 5" id="5"/>
          <p:cNvSpPr/>
          <p:nvPr/>
        </p:nvSpPr>
        <p:spPr>
          <a:xfrm flipH="false" flipV="false" rot="0">
            <a:off x="16483801" y="8852792"/>
            <a:ext cx="502027" cy="225456"/>
          </a:xfrm>
          <a:custGeom>
            <a:avLst/>
            <a:gdLst/>
            <a:ahLst/>
            <a:cxnLst/>
            <a:rect r="r" b="b" t="t" l="l"/>
            <a:pathLst>
              <a:path h="225456" w="502027">
                <a:moveTo>
                  <a:pt x="0" y="0"/>
                </a:moveTo>
                <a:lnTo>
                  <a:pt x="502028" y="0"/>
                </a:lnTo>
                <a:lnTo>
                  <a:pt x="502028" y="225456"/>
                </a:lnTo>
                <a:lnTo>
                  <a:pt x="0" y="22545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1028700" y="8902065"/>
            <a:ext cx="3613020" cy="356235"/>
          </a:xfrm>
          <a:prstGeom prst="rect">
            <a:avLst/>
          </a:prstGeom>
        </p:spPr>
        <p:txBody>
          <a:bodyPr anchor="t" rtlCol="false" tIns="0" lIns="0" bIns="0" rIns="0">
            <a:spAutoFit/>
          </a:bodyPr>
          <a:lstStyle/>
          <a:p>
            <a:pPr algn="l">
              <a:lnSpc>
                <a:spcPts val="2940"/>
              </a:lnSpc>
            </a:pPr>
            <a:r>
              <a:rPr lang="en-US" sz="2100">
                <a:solidFill>
                  <a:srgbClr val="2B2B2B"/>
                </a:solidFill>
                <a:latin typeface="Mukti"/>
                <a:ea typeface="Mukti"/>
                <a:cs typeface="Mukti"/>
                <a:sym typeface="Mukti"/>
              </a:rPr>
              <a:t>@REALLYGREATSITE</a:t>
            </a:r>
          </a:p>
        </p:txBody>
      </p:sp>
      <p:sp>
        <p:nvSpPr>
          <p:cNvPr name="TextBox 7" id="7"/>
          <p:cNvSpPr txBox="true"/>
          <p:nvPr/>
        </p:nvSpPr>
        <p:spPr>
          <a:xfrm rot="0">
            <a:off x="1028700" y="990600"/>
            <a:ext cx="3746137" cy="356235"/>
          </a:xfrm>
          <a:prstGeom prst="rect">
            <a:avLst/>
          </a:prstGeom>
        </p:spPr>
        <p:txBody>
          <a:bodyPr anchor="t" rtlCol="false" tIns="0" lIns="0" bIns="0" rIns="0">
            <a:spAutoFit/>
          </a:bodyPr>
          <a:lstStyle/>
          <a:p>
            <a:pPr algn="l">
              <a:lnSpc>
                <a:spcPts val="2940"/>
              </a:lnSpc>
            </a:pPr>
            <a:r>
              <a:rPr lang="en-US" sz="2100">
                <a:solidFill>
                  <a:srgbClr val="2B2B2B"/>
                </a:solidFill>
                <a:latin typeface="Mukti"/>
                <a:ea typeface="Mukti"/>
                <a:cs typeface="Mukti"/>
                <a:sym typeface="Mukti"/>
              </a:rPr>
              <a:t>CREATIVE PRESENTATION</a:t>
            </a:r>
          </a:p>
        </p:txBody>
      </p:sp>
      <p:sp>
        <p:nvSpPr>
          <p:cNvPr name="TextBox 8" id="8"/>
          <p:cNvSpPr txBox="true"/>
          <p:nvPr/>
        </p:nvSpPr>
        <p:spPr>
          <a:xfrm rot="0">
            <a:off x="13646280" y="990600"/>
            <a:ext cx="3613020" cy="356235"/>
          </a:xfrm>
          <a:prstGeom prst="rect">
            <a:avLst/>
          </a:prstGeom>
        </p:spPr>
        <p:txBody>
          <a:bodyPr anchor="t" rtlCol="false" tIns="0" lIns="0" bIns="0" rIns="0">
            <a:spAutoFit/>
          </a:bodyPr>
          <a:lstStyle/>
          <a:p>
            <a:pPr algn="r">
              <a:lnSpc>
                <a:spcPts val="2940"/>
              </a:lnSpc>
            </a:pPr>
            <a:r>
              <a:rPr lang="en-US" sz="2100">
                <a:solidFill>
                  <a:srgbClr val="2B2B2B"/>
                </a:solidFill>
                <a:latin typeface="Mukti"/>
                <a:ea typeface="Mukti"/>
                <a:cs typeface="Mukti"/>
                <a:sym typeface="Mukti"/>
              </a:rPr>
              <a:t>JANUARY 12, 2026</a:t>
            </a:r>
          </a:p>
        </p:txBody>
      </p:sp>
      <p:sp>
        <p:nvSpPr>
          <p:cNvPr name="TextBox 9" id="9"/>
          <p:cNvSpPr txBox="true"/>
          <p:nvPr/>
        </p:nvSpPr>
        <p:spPr>
          <a:xfrm rot="0">
            <a:off x="4368979" y="6460697"/>
            <a:ext cx="9550042" cy="537845"/>
          </a:xfrm>
          <a:prstGeom prst="rect">
            <a:avLst/>
          </a:prstGeom>
        </p:spPr>
        <p:txBody>
          <a:bodyPr anchor="t" rtlCol="false" tIns="0" lIns="0" bIns="0" rIns="0">
            <a:spAutoFit/>
          </a:bodyPr>
          <a:lstStyle/>
          <a:p>
            <a:pPr algn="ctr">
              <a:lnSpc>
                <a:spcPts val="4480"/>
              </a:lnSpc>
            </a:pPr>
            <a:r>
              <a:rPr lang="en-US" sz="3200" spc="-64">
                <a:solidFill>
                  <a:srgbClr val="2B2B2B"/>
                </a:solidFill>
                <a:latin typeface="Mukti"/>
                <a:ea typeface="Mukti"/>
                <a:cs typeface="Mukti"/>
                <a:sym typeface="Mukti"/>
              </a:rPr>
              <a:t>PRESENTATION BY RICHARD SANCHEZ</a:t>
            </a:r>
          </a:p>
        </p:txBody>
      </p:sp>
      <p:sp>
        <p:nvSpPr>
          <p:cNvPr name="TextBox 10" id="10"/>
          <p:cNvSpPr txBox="true"/>
          <p:nvPr/>
        </p:nvSpPr>
        <p:spPr>
          <a:xfrm rot="0">
            <a:off x="7628150" y="3231308"/>
            <a:ext cx="3031700" cy="537845"/>
          </a:xfrm>
          <a:prstGeom prst="rect">
            <a:avLst/>
          </a:prstGeom>
        </p:spPr>
        <p:txBody>
          <a:bodyPr anchor="t" rtlCol="false" tIns="0" lIns="0" bIns="0" rIns="0">
            <a:spAutoFit/>
          </a:bodyPr>
          <a:lstStyle/>
          <a:p>
            <a:pPr algn="ctr">
              <a:lnSpc>
                <a:spcPts val="4480"/>
              </a:lnSpc>
            </a:pPr>
            <a:r>
              <a:rPr lang="en-US" sz="3200" spc="-64">
                <a:solidFill>
                  <a:srgbClr val="2B2B2B"/>
                </a:solidFill>
                <a:latin typeface="Mukti"/>
                <a:ea typeface="Mukti"/>
                <a:cs typeface="Mukti"/>
                <a:sym typeface="Mukti"/>
              </a:rPr>
              <a:t>CREATIVE</a:t>
            </a:r>
          </a:p>
        </p:txBody>
      </p:sp>
      <p:sp>
        <p:nvSpPr>
          <p:cNvPr name="TextBox 11" id="11"/>
          <p:cNvSpPr txBox="true"/>
          <p:nvPr/>
        </p:nvSpPr>
        <p:spPr>
          <a:xfrm rot="0">
            <a:off x="1028700" y="4470670"/>
            <a:ext cx="16230600" cy="2107660"/>
          </a:xfrm>
          <a:prstGeom prst="rect">
            <a:avLst/>
          </a:prstGeom>
        </p:spPr>
        <p:txBody>
          <a:bodyPr anchor="t" rtlCol="false" tIns="0" lIns="0" bIns="0" rIns="0">
            <a:spAutoFit/>
          </a:bodyPr>
          <a:lstStyle/>
          <a:p>
            <a:pPr algn="ctr">
              <a:lnSpc>
                <a:spcPts val="14768"/>
              </a:lnSpc>
            </a:pPr>
            <a:r>
              <a:rPr lang="en-US" b="true" sz="18933" spc="-814">
                <a:solidFill>
                  <a:srgbClr val="2B2B2B"/>
                </a:solidFill>
                <a:latin typeface="Arial Unicode Bold"/>
                <a:ea typeface="Arial Unicode Bold"/>
                <a:cs typeface="Arial Unicode Bold"/>
                <a:sym typeface="Arial Unicode Bold"/>
              </a:rPr>
              <a:t>PORTFOLIO</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EBEBE6"/>
        </a:solidFill>
      </p:bgPr>
    </p:bg>
    <p:spTree>
      <p:nvGrpSpPr>
        <p:cNvPr id="1" name=""/>
        <p:cNvGrpSpPr/>
        <p:nvPr/>
      </p:nvGrpSpPr>
      <p:grpSpPr>
        <a:xfrm>
          <a:off x="0" y="0"/>
          <a:ext cx="0" cy="0"/>
          <a:chOff x="0" y="0"/>
          <a:chExt cx="0" cy="0"/>
        </a:xfrm>
      </p:grpSpPr>
      <p:grpSp>
        <p:nvGrpSpPr>
          <p:cNvPr name="Group 2" id="2"/>
          <p:cNvGrpSpPr/>
          <p:nvPr/>
        </p:nvGrpSpPr>
        <p:grpSpPr>
          <a:xfrm rot="0">
            <a:off x="1028700" y="1978059"/>
            <a:ext cx="16230600" cy="2468889"/>
            <a:chOff x="0" y="0"/>
            <a:chExt cx="21640800" cy="3291853"/>
          </a:xfrm>
        </p:grpSpPr>
        <p:pic>
          <p:nvPicPr>
            <p:cNvPr name="Picture 3" id="3"/>
            <p:cNvPicPr>
              <a:picLocks noChangeAspect="true"/>
            </p:cNvPicPr>
            <p:nvPr/>
          </p:nvPicPr>
          <p:blipFill>
            <a:blip r:embed="rId2"/>
            <a:srcRect l="0" t="3361" r="0" b="55745"/>
            <a:stretch>
              <a:fillRect/>
            </a:stretch>
          </p:blipFill>
          <p:spPr>
            <a:xfrm flipH="false" flipV="false">
              <a:off x="0" y="0"/>
              <a:ext cx="5363301" cy="3291853"/>
            </a:xfrm>
            <a:prstGeom prst="rect">
              <a:avLst/>
            </a:prstGeom>
          </p:spPr>
        </p:pic>
        <p:pic>
          <p:nvPicPr>
            <p:cNvPr name="Picture 4" id="4"/>
            <p:cNvPicPr>
              <a:picLocks noChangeAspect="true"/>
            </p:cNvPicPr>
            <p:nvPr/>
          </p:nvPicPr>
          <p:blipFill>
            <a:blip r:embed="rId3"/>
            <a:srcRect l="0" t="5232" r="0" b="53874"/>
            <a:stretch>
              <a:fillRect/>
            </a:stretch>
          </p:blipFill>
          <p:spPr>
            <a:xfrm flipH="false" flipV="false">
              <a:off x="5425833" y="0"/>
              <a:ext cx="5363301" cy="3291853"/>
            </a:xfrm>
            <a:prstGeom prst="rect">
              <a:avLst/>
            </a:prstGeom>
          </p:spPr>
        </p:pic>
        <p:pic>
          <p:nvPicPr>
            <p:cNvPr name="Picture 5" id="5"/>
            <p:cNvPicPr>
              <a:picLocks noChangeAspect="true"/>
            </p:cNvPicPr>
            <p:nvPr/>
          </p:nvPicPr>
          <p:blipFill>
            <a:blip r:embed="rId4"/>
            <a:srcRect l="0" t="16145" r="0" b="42961"/>
            <a:stretch>
              <a:fillRect/>
            </a:stretch>
          </p:blipFill>
          <p:spPr>
            <a:xfrm flipH="false" flipV="false">
              <a:off x="10851666" y="0"/>
              <a:ext cx="5363301" cy="3291853"/>
            </a:xfrm>
            <a:prstGeom prst="rect">
              <a:avLst/>
            </a:prstGeom>
          </p:spPr>
        </p:pic>
        <p:pic>
          <p:nvPicPr>
            <p:cNvPr name="Picture 6" id="6"/>
            <p:cNvPicPr>
              <a:picLocks noChangeAspect="true"/>
            </p:cNvPicPr>
            <p:nvPr/>
          </p:nvPicPr>
          <p:blipFill>
            <a:blip r:embed="rId5"/>
            <a:srcRect l="0" t="5856" r="0" b="53251"/>
            <a:stretch>
              <a:fillRect/>
            </a:stretch>
          </p:blipFill>
          <p:spPr>
            <a:xfrm flipH="false" flipV="false">
              <a:off x="16277499" y="0"/>
              <a:ext cx="5363301" cy="3291853"/>
            </a:xfrm>
            <a:prstGeom prst="rect">
              <a:avLst/>
            </a:prstGeom>
          </p:spPr>
        </p:pic>
      </p:grpSp>
      <p:grpSp>
        <p:nvGrpSpPr>
          <p:cNvPr name="Group 7" id="7"/>
          <p:cNvGrpSpPr/>
          <p:nvPr/>
        </p:nvGrpSpPr>
        <p:grpSpPr>
          <a:xfrm rot="0">
            <a:off x="15299967" y="8672740"/>
            <a:ext cx="1959333" cy="585560"/>
            <a:chOff x="0" y="0"/>
            <a:chExt cx="654045" cy="195466"/>
          </a:xfrm>
        </p:grpSpPr>
        <p:sp>
          <p:nvSpPr>
            <p:cNvPr name="Freeform 8" id="8"/>
            <p:cNvSpPr/>
            <p:nvPr/>
          </p:nvSpPr>
          <p:spPr>
            <a:xfrm flipH="false" flipV="false" rot="0">
              <a:off x="0" y="0"/>
              <a:ext cx="654045" cy="195466"/>
            </a:xfrm>
            <a:custGeom>
              <a:avLst/>
              <a:gdLst/>
              <a:ahLst/>
              <a:cxnLst/>
              <a:rect r="r" b="b" t="t" l="l"/>
              <a:pathLst>
                <a:path h="195466" w="654045">
                  <a:moveTo>
                    <a:pt x="97733" y="0"/>
                  </a:moveTo>
                  <a:lnTo>
                    <a:pt x="556312" y="0"/>
                  </a:lnTo>
                  <a:cubicBezTo>
                    <a:pt x="582232" y="0"/>
                    <a:pt x="607091" y="10297"/>
                    <a:pt x="625420" y="28625"/>
                  </a:cubicBezTo>
                  <a:cubicBezTo>
                    <a:pt x="643748" y="46954"/>
                    <a:pt x="654045" y="71813"/>
                    <a:pt x="654045" y="97733"/>
                  </a:cubicBezTo>
                  <a:lnTo>
                    <a:pt x="654045" y="97733"/>
                  </a:lnTo>
                  <a:cubicBezTo>
                    <a:pt x="654045" y="123653"/>
                    <a:pt x="643748" y="148512"/>
                    <a:pt x="625420" y="166840"/>
                  </a:cubicBezTo>
                  <a:cubicBezTo>
                    <a:pt x="607091" y="185169"/>
                    <a:pt x="582232" y="195466"/>
                    <a:pt x="556312" y="195466"/>
                  </a:cubicBezTo>
                  <a:lnTo>
                    <a:pt x="97733" y="195466"/>
                  </a:lnTo>
                  <a:cubicBezTo>
                    <a:pt x="71813" y="195466"/>
                    <a:pt x="46954" y="185169"/>
                    <a:pt x="28625" y="166840"/>
                  </a:cubicBezTo>
                  <a:cubicBezTo>
                    <a:pt x="10297" y="148512"/>
                    <a:pt x="0" y="123653"/>
                    <a:pt x="0" y="97733"/>
                  </a:cubicBezTo>
                  <a:lnTo>
                    <a:pt x="0" y="97733"/>
                  </a:lnTo>
                  <a:cubicBezTo>
                    <a:pt x="0" y="71813"/>
                    <a:pt x="10297" y="46954"/>
                    <a:pt x="28625" y="28625"/>
                  </a:cubicBezTo>
                  <a:cubicBezTo>
                    <a:pt x="46954" y="10297"/>
                    <a:pt x="71813" y="0"/>
                    <a:pt x="97733" y="0"/>
                  </a:cubicBezTo>
                  <a:close/>
                </a:path>
              </a:pathLst>
            </a:custGeom>
            <a:solidFill>
              <a:srgbClr val="000000">
                <a:alpha val="0"/>
              </a:srgbClr>
            </a:solidFill>
            <a:ln w="19050" cap="rnd">
              <a:solidFill>
                <a:srgbClr val="2B2B2B"/>
              </a:solidFill>
              <a:prstDash val="solid"/>
              <a:round/>
            </a:ln>
          </p:spPr>
        </p:sp>
        <p:sp>
          <p:nvSpPr>
            <p:cNvPr name="TextBox 9" id="9"/>
            <p:cNvSpPr txBox="true"/>
            <p:nvPr/>
          </p:nvSpPr>
          <p:spPr>
            <a:xfrm>
              <a:off x="0" y="85725"/>
              <a:ext cx="654045" cy="109741"/>
            </a:xfrm>
            <a:prstGeom prst="rect">
              <a:avLst/>
            </a:prstGeom>
          </p:spPr>
          <p:txBody>
            <a:bodyPr anchor="ctr" rtlCol="false" tIns="50800" lIns="50800" bIns="50800" rIns="50800"/>
            <a:lstStyle/>
            <a:p>
              <a:pPr algn="ctr">
                <a:lnSpc>
                  <a:spcPts val="1638"/>
                </a:lnSpc>
              </a:pPr>
            </a:p>
          </p:txBody>
        </p:sp>
      </p:grpSp>
      <p:sp>
        <p:nvSpPr>
          <p:cNvPr name="Freeform 10" id="10"/>
          <p:cNvSpPr/>
          <p:nvPr/>
        </p:nvSpPr>
        <p:spPr>
          <a:xfrm flipH="false" flipV="false" rot="0">
            <a:off x="16483801" y="8852792"/>
            <a:ext cx="502027" cy="225456"/>
          </a:xfrm>
          <a:custGeom>
            <a:avLst/>
            <a:gdLst/>
            <a:ahLst/>
            <a:cxnLst/>
            <a:rect r="r" b="b" t="t" l="l"/>
            <a:pathLst>
              <a:path h="225456" w="502027">
                <a:moveTo>
                  <a:pt x="0" y="0"/>
                </a:moveTo>
                <a:lnTo>
                  <a:pt x="502028" y="0"/>
                </a:lnTo>
                <a:lnTo>
                  <a:pt x="502028" y="225456"/>
                </a:lnTo>
                <a:lnTo>
                  <a:pt x="0" y="22545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1" id="11"/>
          <p:cNvSpPr txBox="true"/>
          <p:nvPr/>
        </p:nvSpPr>
        <p:spPr>
          <a:xfrm rot="0">
            <a:off x="1028700" y="8902065"/>
            <a:ext cx="3613020" cy="356235"/>
          </a:xfrm>
          <a:prstGeom prst="rect">
            <a:avLst/>
          </a:prstGeom>
        </p:spPr>
        <p:txBody>
          <a:bodyPr anchor="t" rtlCol="false" tIns="0" lIns="0" bIns="0" rIns="0">
            <a:spAutoFit/>
          </a:bodyPr>
          <a:lstStyle/>
          <a:p>
            <a:pPr algn="l">
              <a:lnSpc>
                <a:spcPts val="2940"/>
              </a:lnSpc>
            </a:pPr>
            <a:r>
              <a:rPr lang="en-US" sz="2100">
                <a:solidFill>
                  <a:srgbClr val="2B2B2B"/>
                </a:solidFill>
                <a:latin typeface="Mukti"/>
                <a:ea typeface="Mukti"/>
                <a:cs typeface="Mukti"/>
                <a:sym typeface="Mukti"/>
              </a:rPr>
              <a:t>@REALLYGREATSITE</a:t>
            </a:r>
          </a:p>
        </p:txBody>
      </p:sp>
      <p:sp>
        <p:nvSpPr>
          <p:cNvPr name="TextBox 12" id="12"/>
          <p:cNvSpPr txBox="true"/>
          <p:nvPr/>
        </p:nvSpPr>
        <p:spPr>
          <a:xfrm rot="0">
            <a:off x="1028700" y="990600"/>
            <a:ext cx="3746137" cy="356235"/>
          </a:xfrm>
          <a:prstGeom prst="rect">
            <a:avLst/>
          </a:prstGeom>
        </p:spPr>
        <p:txBody>
          <a:bodyPr anchor="t" rtlCol="false" tIns="0" lIns="0" bIns="0" rIns="0">
            <a:spAutoFit/>
          </a:bodyPr>
          <a:lstStyle/>
          <a:p>
            <a:pPr algn="l">
              <a:lnSpc>
                <a:spcPts val="2940"/>
              </a:lnSpc>
            </a:pPr>
            <a:r>
              <a:rPr lang="en-US" sz="2100">
                <a:solidFill>
                  <a:srgbClr val="2B2B2B"/>
                </a:solidFill>
                <a:latin typeface="Mukti"/>
                <a:ea typeface="Mukti"/>
                <a:cs typeface="Mukti"/>
                <a:sym typeface="Mukti"/>
              </a:rPr>
              <a:t>CREATIVE PRESENTATION</a:t>
            </a:r>
          </a:p>
        </p:txBody>
      </p:sp>
      <p:sp>
        <p:nvSpPr>
          <p:cNvPr name="TextBox 13" id="13"/>
          <p:cNvSpPr txBox="true"/>
          <p:nvPr/>
        </p:nvSpPr>
        <p:spPr>
          <a:xfrm rot="0">
            <a:off x="13646280" y="990600"/>
            <a:ext cx="3613020" cy="356235"/>
          </a:xfrm>
          <a:prstGeom prst="rect">
            <a:avLst/>
          </a:prstGeom>
        </p:spPr>
        <p:txBody>
          <a:bodyPr anchor="t" rtlCol="false" tIns="0" lIns="0" bIns="0" rIns="0">
            <a:spAutoFit/>
          </a:bodyPr>
          <a:lstStyle/>
          <a:p>
            <a:pPr algn="r">
              <a:lnSpc>
                <a:spcPts val="2940"/>
              </a:lnSpc>
            </a:pPr>
            <a:r>
              <a:rPr lang="en-US" sz="2100">
                <a:solidFill>
                  <a:srgbClr val="2B2B2B"/>
                </a:solidFill>
                <a:latin typeface="Mukti"/>
                <a:ea typeface="Mukti"/>
                <a:cs typeface="Mukti"/>
                <a:sym typeface="Mukti"/>
              </a:rPr>
              <a:t>JANUARY 12, 2026</a:t>
            </a:r>
          </a:p>
        </p:txBody>
      </p:sp>
      <p:sp>
        <p:nvSpPr>
          <p:cNvPr name="TextBox 14" id="14"/>
          <p:cNvSpPr txBox="true"/>
          <p:nvPr/>
        </p:nvSpPr>
        <p:spPr>
          <a:xfrm rot="0">
            <a:off x="7826774" y="5388961"/>
            <a:ext cx="4459334" cy="2585085"/>
          </a:xfrm>
          <a:prstGeom prst="rect">
            <a:avLst/>
          </a:prstGeom>
        </p:spPr>
        <p:txBody>
          <a:bodyPr anchor="t" rtlCol="false" tIns="0" lIns="0" bIns="0" rIns="0">
            <a:spAutoFit/>
          </a:bodyPr>
          <a:lstStyle/>
          <a:p>
            <a:pPr algn="l">
              <a:lnSpc>
                <a:spcPts val="2940"/>
              </a:lnSpc>
            </a:pPr>
            <a:r>
              <a:rPr lang="en-US" sz="2100">
                <a:solidFill>
                  <a:srgbClr val="2B2B2B"/>
                </a:solidFill>
                <a:latin typeface="Mukti"/>
                <a:ea typeface="Mukti"/>
                <a:cs typeface="Mukti"/>
                <a:sym typeface="Mukti"/>
              </a:rPr>
              <a:t>Lorem ipsum dolor sit amet, consectetur adipiscing elit, sed do eiusmod tempor incididunt ut labore et dolore magna aliqua. Ut enim ad minim veniam, quis nostrud exercitation ullamco laboris nisi ut aliquip ex ea commodo consequat</a:t>
            </a:r>
          </a:p>
        </p:txBody>
      </p:sp>
      <p:sp>
        <p:nvSpPr>
          <p:cNvPr name="TextBox 15" id="15"/>
          <p:cNvSpPr txBox="true"/>
          <p:nvPr/>
        </p:nvSpPr>
        <p:spPr>
          <a:xfrm rot="0">
            <a:off x="12663230" y="5388961"/>
            <a:ext cx="4459334" cy="2585085"/>
          </a:xfrm>
          <a:prstGeom prst="rect">
            <a:avLst/>
          </a:prstGeom>
        </p:spPr>
        <p:txBody>
          <a:bodyPr anchor="t" rtlCol="false" tIns="0" lIns="0" bIns="0" rIns="0">
            <a:spAutoFit/>
          </a:bodyPr>
          <a:lstStyle/>
          <a:p>
            <a:pPr algn="l">
              <a:lnSpc>
                <a:spcPts val="2940"/>
              </a:lnSpc>
            </a:pPr>
            <a:r>
              <a:rPr lang="en-US" sz="2100">
                <a:solidFill>
                  <a:srgbClr val="2B2B2B"/>
                </a:solidFill>
                <a:latin typeface="Mukti"/>
                <a:ea typeface="Mukti"/>
                <a:cs typeface="Mukti"/>
                <a:sym typeface="Mukti"/>
              </a:rPr>
              <a:t>Lorem ipsum dolor sit amet, consectetur adipiscing elit, sed do eiusmod tempor incididunt ut labore et dolore magna aliqua. Ut enim ad minim veniam, quis nostrud exercitation ullamco laboris nisi ut aliquip ex ea commodo consequat</a:t>
            </a:r>
          </a:p>
        </p:txBody>
      </p:sp>
      <p:sp>
        <p:nvSpPr>
          <p:cNvPr name="TextBox 16" id="16"/>
          <p:cNvSpPr txBox="true"/>
          <p:nvPr/>
        </p:nvSpPr>
        <p:spPr>
          <a:xfrm rot="0">
            <a:off x="1165436" y="5679768"/>
            <a:ext cx="5357713" cy="1331976"/>
          </a:xfrm>
          <a:prstGeom prst="rect">
            <a:avLst/>
          </a:prstGeom>
        </p:spPr>
        <p:txBody>
          <a:bodyPr anchor="t" rtlCol="false" tIns="0" lIns="0" bIns="0" rIns="0">
            <a:spAutoFit/>
          </a:bodyPr>
          <a:lstStyle/>
          <a:p>
            <a:pPr algn="l">
              <a:lnSpc>
                <a:spcPts val="4991"/>
              </a:lnSpc>
            </a:pPr>
            <a:r>
              <a:rPr lang="en-US" b="true" sz="6399" spc="-275">
                <a:solidFill>
                  <a:srgbClr val="2B2B2B"/>
                </a:solidFill>
                <a:latin typeface="Arial Unicode Bold"/>
                <a:ea typeface="Arial Unicode Bold"/>
                <a:cs typeface="Arial Unicode Bold"/>
                <a:sym typeface="Arial Unicode Bold"/>
              </a:rPr>
              <a:t>SECOND PROJECT</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EBEBE6"/>
        </a:solidFill>
      </p:bgPr>
    </p:bg>
    <p:spTree>
      <p:nvGrpSpPr>
        <p:cNvPr id="1" name=""/>
        <p:cNvGrpSpPr/>
        <p:nvPr/>
      </p:nvGrpSpPr>
      <p:grpSpPr>
        <a:xfrm>
          <a:off x="0" y="0"/>
          <a:ext cx="0" cy="0"/>
          <a:chOff x="0" y="0"/>
          <a:chExt cx="0" cy="0"/>
        </a:xfrm>
      </p:grpSpPr>
      <p:grpSp>
        <p:nvGrpSpPr>
          <p:cNvPr name="Group 2" id="2"/>
          <p:cNvGrpSpPr/>
          <p:nvPr/>
        </p:nvGrpSpPr>
        <p:grpSpPr>
          <a:xfrm rot="0">
            <a:off x="15299967" y="8672740"/>
            <a:ext cx="1959333" cy="585560"/>
            <a:chOff x="0" y="0"/>
            <a:chExt cx="654045" cy="195466"/>
          </a:xfrm>
        </p:grpSpPr>
        <p:sp>
          <p:nvSpPr>
            <p:cNvPr name="Freeform 3" id="3"/>
            <p:cNvSpPr/>
            <p:nvPr/>
          </p:nvSpPr>
          <p:spPr>
            <a:xfrm flipH="false" flipV="false" rot="0">
              <a:off x="0" y="0"/>
              <a:ext cx="654045" cy="195466"/>
            </a:xfrm>
            <a:custGeom>
              <a:avLst/>
              <a:gdLst/>
              <a:ahLst/>
              <a:cxnLst/>
              <a:rect r="r" b="b" t="t" l="l"/>
              <a:pathLst>
                <a:path h="195466" w="654045">
                  <a:moveTo>
                    <a:pt x="97733" y="0"/>
                  </a:moveTo>
                  <a:lnTo>
                    <a:pt x="556312" y="0"/>
                  </a:lnTo>
                  <a:cubicBezTo>
                    <a:pt x="582232" y="0"/>
                    <a:pt x="607091" y="10297"/>
                    <a:pt x="625420" y="28625"/>
                  </a:cubicBezTo>
                  <a:cubicBezTo>
                    <a:pt x="643748" y="46954"/>
                    <a:pt x="654045" y="71813"/>
                    <a:pt x="654045" y="97733"/>
                  </a:cubicBezTo>
                  <a:lnTo>
                    <a:pt x="654045" y="97733"/>
                  </a:lnTo>
                  <a:cubicBezTo>
                    <a:pt x="654045" y="123653"/>
                    <a:pt x="643748" y="148512"/>
                    <a:pt x="625420" y="166840"/>
                  </a:cubicBezTo>
                  <a:cubicBezTo>
                    <a:pt x="607091" y="185169"/>
                    <a:pt x="582232" y="195466"/>
                    <a:pt x="556312" y="195466"/>
                  </a:cubicBezTo>
                  <a:lnTo>
                    <a:pt x="97733" y="195466"/>
                  </a:lnTo>
                  <a:cubicBezTo>
                    <a:pt x="71813" y="195466"/>
                    <a:pt x="46954" y="185169"/>
                    <a:pt x="28625" y="166840"/>
                  </a:cubicBezTo>
                  <a:cubicBezTo>
                    <a:pt x="10297" y="148512"/>
                    <a:pt x="0" y="123653"/>
                    <a:pt x="0" y="97733"/>
                  </a:cubicBezTo>
                  <a:lnTo>
                    <a:pt x="0" y="97733"/>
                  </a:lnTo>
                  <a:cubicBezTo>
                    <a:pt x="0" y="71813"/>
                    <a:pt x="10297" y="46954"/>
                    <a:pt x="28625" y="28625"/>
                  </a:cubicBezTo>
                  <a:cubicBezTo>
                    <a:pt x="46954" y="10297"/>
                    <a:pt x="71813" y="0"/>
                    <a:pt x="97733" y="0"/>
                  </a:cubicBezTo>
                  <a:close/>
                </a:path>
              </a:pathLst>
            </a:custGeom>
            <a:solidFill>
              <a:srgbClr val="000000">
                <a:alpha val="0"/>
              </a:srgbClr>
            </a:solidFill>
            <a:ln w="19050" cap="rnd">
              <a:solidFill>
                <a:srgbClr val="2B2B2B"/>
              </a:solidFill>
              <a:prstDash val="solid"/>
              <a:round/>
            </a:ln>
          </p:spPr>
        </p:sp>
        <p:sp>
          <p:nvSpPr>
            <p:cNvPr name="TextBox 4" id="4"/>
            <p:cNvSpPr txBox="true"/>
            <p:nvPr/>
          </p:nvSpPr>
          <p:spPr>
            <a:xfrm>
              <a:off x="0" y="85725"/>
              <a:ext cx="654045" cy="109741"/>
            </a:xfrm>
            <a:prstGeom prst="rect">
              <a:avLst/>
            </a:prstGeom>
          </p:spPr>
          <p:txBody>
            <a:bodyPr anchor="ctr" rtlCol="false" tIns="50800" lIns="50800" bIns="50800" rIns="50800"/>
            <a:lstStyle/>
            <a:p>
              <a:pPr algn="ctr">
                <a:lnSpc>
                  <a:spcPts val="1638"/>
                </a:lnSpc>
              </a:pPr>
            </a:p>
          </p:txBody>
        </p:sp>
      </p:grpSp>
      <p:sp>
        <p:nvSpPr>
          <p:cNvPr name="Freeform 5" id="5"/>
          <p:cNvSpPr/>
          <p:nvPr/>
        </p:nvSpPr>
        <p:spPr>
          <a:xfrm flipH="false" flipV="false" rot="0">
            <a:off x="16483801" y="8852792"/>
            <a:ext cx="502027" cy="225456"/>
          </a:xfrm>
          <a:custGeom>
            <a:avLst/>
            <a:gdLst/>
            <a:ahLst/>
            <a:cxnLst/>
            <a:rect r="r" b="b" t="t" l="l"/>
            <a:pathLst>
              <a:path h="225456" w="502027">
                <a:moveTo>
                  <a:pt x="0" y="0"/>
                </a:moveTo>
                <a:lnTo>
                  <a:pt x="502028" y="0"/>
                </a:lnTo>
                <a:lnTo>
                  <a:pt x="502028" y="225456"/>
                </a:lnTo>
                <a:lnTo>
                  <a:pt x="0" y="22545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1028700" y="8902065"/>
            <a:ext cx="3613020" cy="356235"/>
          </a:xfrm>
          <a:prstGeom prst="rect">
            <a:avLst/>
          </a:prstGeom>
        </p:spPr>
        <p:txBody>
          <a:bodyPr anchor="t" rtlCol="false" tIns="0" lIns="0" bIns="0" rIns="0">
            <a:spAutoFit/>
          </a:bodyPr>
          <a:lstStyle/>
          <a:p>
            <a:pPr algn="l">
              <a:lnSpc>
                <a:spcPts val="2940"/>
              </a:lnSpc>
            </a:pPr>
            <a:r>
              <a:rPr lang="en-US" sz="2100">
                <a:solidFill>
                  <a:srgbClr val="2B2B2B"/>
                </a:solidFill>
                <a:latin typeface="Mukti"/>
                <a:ea typeface="Mukti"/>
                <a:cs typeface="Mukti"/>
                <a:sym typeface="Mukti"/>
              </a:rPr>
              <a:t>@REALLYGREATSITE</a:t>
            </a:r>
          </a:p>
        </p:txBody>
      </p:sp>
      <p:sp>
        <p:nvSpPr>
          <p:cNvPr name="TextBox 7" id="7"/>
          <p:cNvSpPr txBox="true"/>
          <p:nvPr/>
        </p:nvSpPr>
        <p:spPr>
          <a:xfrm rot="0">
            <a:off x="1028700" y="990600"/>
            <a:ext cx="3746137" cy="356235"/>
          </a:xfrm>
          <a:prstGeom prst="rect">
            <a:avLst/>
          </a:prstGeom>
        </p:spPr>
        <p:txBody>
          <a:bodyPr anchor="t" rtlCol="false" tIns="0" lIns="0" bIns="0" rIns="0">
            <a:spAutoFit/>
          </a:bodyPr>
          <a:lstStyle/>
          <a:p>
            <a:pPr algn="l">
              <a:lnSpc>
                <a:spcPts val="2940"/>
              </a:lnSpc>
            </a:pPr>
            <a:r>
              <a:rPr lang="en-US" sz="2100">
                <a:solidFill>
                  <a:srgbClr val="2B2B2B"/>
                </a:solidFill>
                <a:latin typeface="Mukti"/>
                <a:ea typeface="Mukti"/>
                <a:cs typeface="Mukti"/>
                <a:sym typeface="Mukti"/>
              </a:rPr>
              <a:t>CREATIVE PRESENTATION</a:t>
            </a:r>
          </a:p>
        </p:txBody>
      </p:sp>
      <p:sp>
        <p:nvSpPr>
          <p:cNvPr name="TextBox 8" id="8"/>
          <p:cNvSpPr txBox="true"/>
          <p:nvPr/>
        </p:nvSpPr>
        <p:spPr>
          <a:xfrm rot="0">
            <a:off x="13646280" y="990600"/>
            <a:ext cx="3613020" cy="356235"/>
          </a:xfrm>
          <a:prstGeom prst="rect">
            <a:avLst/>
          </a:prstGeom>
        </p:spPr>
        <p:txBody>
          <a:bodyPr anchor="t" rtlCol="false" tIns="0" lIns="0" bIns="0" rIns="0">
            <a:spAutoFit/>
          </a:bodyPr>
          <a:lstStyle/>
          <a:p>
            <a:pPr algn="r">
              <a:lnSpc>
                <a:spcPts val="2940"/>
              </a:lnSpc>
            </a:pPr>
            <a:r>
              <a:rPr lang="en-US" sz="2100">
                <a:solidFill>
                  <a:srgbClr val="2B2B2B"/>
                </a:solidFill>
                <a:latin typeface="Mukti"/>
                <a:ea typeface="Mukti"/>
                <a:cs typeface="Mukti"/>
                <a:sym typeface="Mukti"/>
              </a:rPr>
              <a:t>JANUARY 12, 2026</a:t>
            </a:r>
          </a:p>
        </p:txBody>
      </p:sp>
      <p:sp>
        <p:nvSpPr>
          <p:cNvPr name="TextBox 9" id="9"/>
          <p:cNvSpPr txBox="true"/>
          <p:nvPr/>
        </p:nvSpPr>
        <p:spPr>
          <a:xfrm rot="0">
            <a:off x="4368979" y="6460697"/>
            <a:ext cx="9550042" cy="537845"/>
          </a:xfrm>
          <a:prstGeom prst="rect">
            <a:avLst/>
          </a:prstGeom>
        </p:spPr>
        <p:txBody>
          <a:bodyPr anchor="t" rtlCol="false" tIns="0" lIns="0" bIns="0" rIns="0">
            <a:spAutoFit/>
          </a:bodyPr>
          <a:lstStyle/>
          <a:p>
            <a:pPr algn="ctr">
              <a:lnSpc>
                <a:spcPts val="4480"/>
              </a:lnSpc>
            </a:pPr>
            <a:r>
              <a:rPr lang="en-US" sz="3200" spc="-64">
                <a:solidFill>
                  <a:srgbClr val="2B2B2B"/>
                </a:solidFill>
                <a:latin typeface="Mukti"/>
                <a:ea typeface="Mukti"/>
                <a:cs typeface="Mukti"/>
                <a:sym typeface="Mukti"/>
              </a:rPr>
              <a:t>PRESENTATION BY RICHARD SANCHEZ</a:t>
            </a:r>
          </a:p>
        </p:txBody>
      </p:sp>
      <p:sp>
        <p:nvSpPr>
          <p:cNvPr name="TextBox 10" id="10"/>
          <p:cNvSpPr txBox="true"/>
          <p:nvPr/>
        </p:nvSpPr>
        <p:spPr>
          <a:xfrm rot="0">
            <a:off x="7628150" y="3231308"/>
            <a:ext cx="3031700" cy="537845"/>
          </a:xfrm>
          <a:prstGeom prst="rect">
            <a:avLst/>
          </a:prstGeom>
        </p:spPr>
        <p:txBody>
          <a:bodyPr anchor="t" rtlCol="false" tIns="0" lIns="0" bIns="0" rIns="0">
            <a:spAutoFit/>
          </a:bodyPr>
          <a:lstStyle/>
          <a:p>
            <a:pPr algn="ctr">
              <a:lnSpc>
                <a:spcPts val="4480"/>
              </a:lnSpc>
            </a:pPr>
            <a:r>
              <a:rPr lang="en-US" sz="3200" spc="-64">
                <a:solidFill>
                  <a:srgbClr val="2B2B2B"/>
                </a:solidFill>
                <a:latin typeface="Mukti"/>
                <a:ea typeface="Mukti"/>
                <a:cs typeface="Mukti"/>
                <a:sym typeface="Mukti"/>
              </a:rPr>
              <a:t>THANK YOU</a:t>
            </a:r>
          </a:p>
        </p:txBody>
      </p:sp>
      <p:sp>
        <p:nvSpPr>
          <p:cNvPr name="TextBox 11" id="11"/>
          <p:cNvSpPr txBox="true"/>
          <p:nvPr/>
        </p:nvSpPr>
        <p:spPr>
          <a:xfrm rot="0">
            <a:off x="1028700" y="4470670"/>
            <a:ext cx="16230600" cy="2107660"/>
          </a:xfrm>
          <a:prstGeom prst="rect">
            <a:avLst/>
          </a:prstGeom>
        </p:spPr>
        <p:txBody>
          <a:bodyPr anchor="t" rtlCol="false" tIns="0" lIns="0" bIns="0" rIns="0">
            <a:spAutoFit/>
          </a:bodyPr>
          <a:lstStyle/>
          <a:p>
            <a:pPr algn="ctr">
              <a:lnSpc>
                <a:spcPts val="14768"/>
              </a:lnSpc>
            </a:pPr>
            <a:r>
              <a:rPr lang="en-US" b="true" sz="18933" spc="-814">
                <a:solidFill>
                  <a:srgbClr val="2B2B2B"/>
                </a:solidFill>
                <a:latin typeface="Arial Unicode Bold"/>
                <a:ea typeface="Arial Unicode Bold"/>
                <a:cs typeface="Arial Unicode Bold"/>
                <a:sym typeface="Arial Unicode Bold"/>
              </a:rPr>
              <a:t>SO MUCH!</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EBEBE6"/>
        </a:solidFill>
      </p:bgPr>
    </p:bg>
    <p:spTree>
      <p:nvGrpSpPr>
        <p:cNvPr id="1" name=""/>
        <p:cNvGrpSpPr/>
        <p:nvPr/>
      </p:nvGrpSpPr>
      <p:grpSpPr>
        <a:xfrm>
          <a:off x="0" y="0"/>
          <a:ext cx="0" cy="0"/>
          <a:chOff x="0" y="0"/>
          <a:chExt cx="0" cy="0"/>
        </a:xfrm>
      </p:grpSpPr>
      <p:grpSp>
        <p:nvGrpSpPr>
          <p:cNvPr name="Group 2" id="2"/>
          <p:cNvGrpSpPr/>
          <p:nvPr/>
        </p:nvGrpSpPr>
        <p:grpSpPr>
          <a:xfrm rot="0">
            <a:off x="15299967" y="8672740"/>
            <a:ext cx="1959333" cy="585560"/>
            <a:chOff x="0" y="0"/>
            <a:chExt cx="654045" cy="195466"/>
          </a:xfrm>
        </p:grpSpPr>
        <p:sp>
          <p:nvSpPr>
            <p:cNvPr name="Freeform 3" id="3"/>
            <p:cNvSpPr/>
            <p:nvPr/>
          </p:nvSpPr>
          <p:spPr>
            <a:xfrm flipH="false" flipV="false" rot="0">
              <a:off x="0" y="0"/>
              <a:ext cx="654045" cy="195466"/>
            </a:xfrm>
            <a:custGeom>
              <a:avLst/>
              <a:gdLst/>
              <a:ahLst/>
              <a:cxnLst/>
              <a:rect r="r" b="b" t="t" l="l"/>
              <a:pathLst>
                <a:path h="195466" w="654045">
                  <a:moveTo>
                    <a:pt x="97733" y="0"/>
                  </a:moveTo>
                  <a:lnTo>
                    <a:pt x="556312" y="0"/>
                  </a:lnTo>
                  <a:cubicBezTo>
                    <a:pt x="582232" y="0"/>
                    <a:pt x="607091" y="10297"/>
                    <a:pt x="625420" y="28625"/>
                  </a:cubicBezTo>
                  <a:cubicBezTo>
                    <a:pt x="643748" y="46954"/>
                    <a:pt x="654045" y="71813"/>
                    <a:pt x="654045" y="97733"/>
                  </a:cubicBezTo>
                  <a:lnTo>
                    <a:pt x="654045" y="97733"/>
                  </a:lnTo>
                  <a:cubicBezTo>
                    <a:pt x="654045" y="123653"/>
                    <a:pt x="643748" y="148512"/>
                    <a:pt x="625420" y="166840"/>
                  </a:cubicBezTo>
                  <a:cubicBezTo>
                    <a:pt x="607091" y="185169"/>
                    <a:pt x="582232" y="195466"/>
                    <a:pt x="556312" y="195466"/>
                  </a:cubicBezTo>
                  <a:lnTo>
                    <a:pt x="97733" y="195466"/>
                  </a:lnTo>
                  <a:cubicBezTo>
                    <a:pt x="71813" y="195466"/>
                    <a:pt x="46954" y="185169"/>
                    <a:pt x="28625" y="166840"/>
                  </a:cubicBezTo>
                  <a:cubicBezTo>
                    <a:pt x="10297" y="148512"/>
                    <a:pt x="0" y="123653"/>
                    <a:pt x="0" y="97733"/>
                  </a:cubicBezTo>
                  <a:lnTo>
                    <a:pt x="0" y="97733"/>
                  </a:lnTo>
                  <a:cubicBezTo>
                    <a:pt x="0" y="71813"/>
                    <a:pt x="10297" y="46954"/>
                    <a:pt x="28625" y="28625"/>
                  </a:cubicBezTo>
                  <a:cubicBezTo>
                    <a:pt x="46954" y="10297"/>
                    <a:pt x="71813" y="0"/>
                    <a:pt x="97733" y="0"/>
                  </a:cubicBezTo>
                  <a:close/>
                </a:path>
              </a:pathLst>
            </a:custGeom>
            <a:solidFill>
              <a:srgbClr val="000000">
                <a:alpha val="0"/>
              </a:srgbClr>
            </a:solidFill>
            <a:ln w="19050" cap="rnd">
              <a:solidFill>
                <a:srgbClr val="2B2B2B"/>
              </a:solidFill>
              <a:prstDash val="solid"/>
              <a:round/>
            </a:ln>
          </p:spPr>
        </p:sp>
        <p:sp>
          <p:nvSpPr>
            <p:cNvPr name="TextBox 4" id="4"/>
            <p:cNvSpPr txBox="true"/>
            <p:nvPr/>
          </p:nvSpPr>
          <p:spPr>
            <a:xfrm>
              <a:off x="0" y="85725"/>
              <a:ext cx="654045" cy="109741"/>
            </a:xfrm>
            <a:prstGeom prst="rect">
              <a:avLst/>
            </a:prstGeom>
          </p:spPr>
          <p:txBody>
            <a:bodyPr anchor="ctr" rtlCol="false" tIns="50800" lIns="50800" bIns="50800" rIns="50800"/>
            <a:lstStyle/>
            <a:p>
              <a:pPr algn="ctr">
                <a:lnSpc>
                  <a:spcPts val="1638"/>
                </a:lnSpc>
              </a:pPr>
            </a:p>
          </p:txBody>
        </p:sp>
      </p:grpSp>
      <p:sp>
        <p:nvSpPr>
          <p:cNvPr name="Freeform 5" id="5"/>
          <p:cNvSpPr/>
          <p:nvPr/>
        </p:nvSpPr>
        <p:spPr>
          <a:xfrm flipH="false" flipV="false" rot="0">
            <a:off x="16483801" y="8852792"/>
            <a:ext cx="502027" cy="225456"/>
          </a:xfrm>
          <a:custGeom>
            <a:avLst/>
            <a:gdLst/>
            <a:ahLst/>
            <a:cxnLst/>
            <a:rect r="r" b="b" t="t" l="l"/>
            <a:pathLst>
              <a:path h="225456" w="502027">
                <a:moveTo>
                  <a:pt x="0" y="0"/>
                </a:moveTo>
                <a:lnTo>
                  <a:pt x="502028" y="0"/>
                </a:lnTo>
                <a:lnTo>
                  <a:pt x="502028" y="225456"/>
                </a:lnTo>
                <a:lnTo>
                  <a:pt x="0" y="22545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1028700" y="8902065"/>
            <a:ext cx="3613020" cy="356235"/>
          </a:xfrm>
          <a:prstGeom prst="rect">
            <a:avLst/>
          </a:prstGeom>
        </p:spPr>
        <p:txBody>
          <a:bodyPr anchor="t" rtlCol="false" tIns="0" lIns="0" bIns="0" rIns="0">
            <a:spAutoFit/>
          </a:bodyPr>
          <a:lstStyle/>
          <a:p>
            <a:pPr algn="l">
              <a:lnSpc>
                <a:spcPts val="2940"/>
              </a:lnSpc>
            </a:pPr>
            <a:r>
              <a:rPr lang="en-US" sz="2100">
                <a:solidFill>
                  <a:srgbClr val="2B2B2B"/>
                </a:solidFill>
                <a:latin typeface="Mukti"/>
                <a:ea typeface="Mukti"/>
                <a:cs typeface="Mukti"/>
                <a:sym typeface="Mukti"/>
              </a:rPr>
              <a:t>@REALLYGREATSITE</a:t>
            </a:r>
          </a:p>
        </p:txBody>
      </p:sp>
      <p:sp>
        <p:nvSpPr>
          <p:cNvPr name="TextBox 7" id="7"/>
          <p:cNvSpPr txBox="true"/>
          <p:nvPr/>
        </p:nvSpPr>
        <p:spPr>
          <a:xfrm rot="0">
            <a:off x="1028700" y="990600"/>
            <a:ext cx="3746137" cy="356235"/>
          </a:xfrm>
          <a:prstGeom prst="rect">
            <a:avLst/>
          </a:prstGeom>
        </p:spPr>
        <p:txBody>
          <a:bodyPr anchor="t" rtlCol="false" tIns="0" lIns="0" bIns="0" rIns="0">
            <a:spAutoFit/>
          </a:bodyPr>
          <a:lstStyle/>
          <a:p>
            <a:pPr algn="l">
              <a:lnSpc>
                <a:spcPts val="2940"/>
              </a:lnSpc>
            </a:pPr>
            <a:r>
              <a:rPr lang="en-US" sz="2100">
                <a:solidFill>
                  <a:srgbClr val="2B2B2B"/>
                </a:solidFill>
                <a:latin typeface="Mukti"/>
                <a:ea typeface="Mukti"/>
                <a:cs typeface="Mukti"/>
                <a:sym typeface="Mukti"/>
              </a:rPr>
              <a:t>CREATIVE PRESENTATION</a:t>
            </a:r>
          </a:p>
        </p:txBody>
      </p:sp>
      <p:grpSp>
        <p:nvGrpSpPr>
          <p:cNvPr name="Group 8" id="8"/>
          <p:cNvGrpSpPr/>
          <p:nvPr/>
        </p:nvGrpSpPr>
        <p:grpSpPr>
          <a:xfrm rot="0">
            <a:off x="-2984055" y="-964533"/>
            <a:ext cx="13070736" cy="12216065"/>
            <a:chOff x="0" y="0"/>
            <a:chExt cx="869666" cy="812800"/>
          </a:xfrm>
        </p:grpSpPr>
        <p:sp>
          <p:nvSpPr>
            <p:cNvPr name="Freeform 9" id="9"/>
            <p:cNvSpPr/>
            <p:nvPr/>
          </p:nvSpPr>
          <p:spPr>
            <a:xfrm flipH="false" flipV="false" rot="0">
              <a:off x="0" y="0"/>
              <a:ext cx="869666" cy="812800"/>
            </a:xfrm>
            <a:custGeom>
              <a:avLst/>
              <a:gdLst/>
              <a:ahLst/>
              <a:cxnLst/>
              <a:rect r="r" b="b" t="t" l="l"/>
              <a:pathLst>
                <a:path h="812800" w="869666">
                  <a:moveTo>
                    <a:pt x="434833" y="0"/>
                  </a:moveTo>
                  <a:cubicBezTo>
                    <a:pt x="194681" y="0"/>
                    <a:pt x="0" y="181951"/>
                    <a:pt x="0" y="406400"/>
                  </a:cubicBezTo>
                  <a:cubicBezTo>
                    <a:pt x="0" y="630849"/>
                    <a:pt x="194681" y="812800"/>
                    <a:pt x="434833" y="812800"/>
                  </a:cubicBezTo>
                  <a:cubicBezTo>
                    <a:pt x="674984" y="812800"/>
                    <a:pt x="869666" y="630849"/>
                    <a:pt x="869666" y="406400"/>
                  </a:cubicBezTo>
                  <a:cubicBezTo>
                    <a:pt x="869666" y="181951"/>
                    <a:pt x="674984" y="0"/>
                    <a:pt x="434833" y="0"/>
                  </a:cubicBezTo>
                  <a:close/>
                </a:path>
              </a:pathLst>
            </a:custGeom>
            <a:solidFill>
              <a:srgbClr val="000000">
                <a:alpha val="0"/>
              </a:srgbClr>
            </a:solidFill>
            <a:ln w="9525" cap="sq">
              <a:solidFill>
                <a:srgbClr val="2B2B2B"/>
              </a:solidFill>
              <a:prstDash val="solid"/>
              <a:miter/>
            </a:ln>
          </p:spPr>
        </p:sp>
        <p:sp>
          <p:nvSpPr>
            <p:cNvPr name="TextBox 10" id="10"/>
            <p:cNvSpPr txBox="true"/>
            <p:nvPr/>
          </p:nvSpPr>
          <p:spPr>
            <a:xfrm>
              <a:off x="81531" y="38100"/>
              <a:ext cx="706603" cy="698500"/>
            </a:xfrm>
            <a:prstGeom prst="rect">
              <a:avLst/>
            </a:prstGeom>
          </p:spPr>
          <p:txBody>
            <a:bodyPr anchor="ctr" rtlCol="false" tIns="46332" lIns="46332" bIns="46332" rIns="46332"/>
            <a:lstStyle/>
            <a:p>
              <a:pPr algn="ctr">
                <a:lnSpc>
                  <a:spcPts val="2426"/>
                </a:lnSpc>
              </a:pPr>
            </a:p>
          </p:txBody>
        </p:sp>
      </p:grpSp>
      <p:grpSp>
        <p:nvGrpSpPr>
          <p:cNvPr name="Group 11" id="11"/>
          <p:cNvGrpSpPr/>
          <p:nvPr/>
        </p:nvGrpSpPr>
        <p:grpSpPr>
          <a:xfrm rot="0">
            <a:off x="9217792" y="7150236"/>
            <a:ext cx="733198" cy="369002"/>
            <a:chOff x="0" y="0"/>
            <a:chExt cx="1615013" cy="812800"/>
          </a:xfrm>
        </p:grpSpPr>
        <p:sp>
          <p:nvSpPr>
            <p:cNvPr name="Freeform 12" id="12"/>
            <p:cNvSpPr/>
            <p:nvPr/>
          </p:nvSpPr>
          <p:spPr>
            <a:xfrm flipH="false" flipV="false" rot="0">
              <a:off x="0" y="0"/>
              <a:ext cx="1615013" cy="812800"/>
            </a:xfrm>
            <a:custGeom>
              <a:avLst/>
              <a:gdLst/>
              <a:ahLst/>
              <a:cxnLst/>
              <a:rect r="r" b="b" t="t" l="l"/>
              <a:pathLst>
                <a:path h="812800" w="1615013">
                  <a:moveTo>
                    <a:pt x="807506" y="0"/>
                  </a:moveTo>
                  <a:cubicBezTo>
                    <a:pt x="361533" y="0"/>
                    <a:pt x="0" y="181951"/>
                    <a:pt x="0" y="406400"/>
                  </a:cubicBezTo>
                  <a:cubicBezTo>
                    <a:pt x="0" y="630849"/>
                    <a:pt x="361533" y="812800"/>
                    <a:pt x="807506" y="812800"/>
                  </a:cubicBezTo>
                  <a:cubicBezTo>
                    <a:pt x="1253480" y="812800"/>
                    <a:pt x="1615013" y="630849"/>
                    <a:pt x="1615013" y="406400"/>
                  </a:cubicBezTo>
                  <a:cubicBezTo>
                    <a:pt x="1615013" y="181951"/>
                    <a:pt x="1253480" y="0"/>
                    <a:pt x="807506" y="0"/>
                  </a:cubicBezTo>
                  <a:close/>
                </a:path>
              </a:pathLst>
            </a:custGeom>
            <a:solidFill>
              <a:srgbClr val="EBEBE6"/>
            </a:solidFill>
            <a:ln w="9525" cap="sq">
              <a:solidFill>
                <a:srgbClr val="2B2B2B"/>
              </a:solidFill>
              <a:prstDash val="solid"/>
              <a:miter/>
            </a:ln>
          </p:spPr>
        </p:sp>
        <p:sp>
          <p:nvSpPr>
            <p:cNvPr name="TextBox 13" id="13"/>
            <p:cNvSpPr txBox="true"/>
            <p:nvPr/>
          </p:nvSpPr>
          <p:spPr>
            <a:xfrm>
              <a:off x="151407" y="38100"/>
              <a:ext cx="1312198" cy="698500"/>
            </a:xfrm>
            <a:prstGeom prst="rect">
              <a:avLst/>
            </a:prstGeom>
          </p:spPr>
          <p:txBody>
            <a:bodyPr anchor="ctr" rtlCol="false" tIns="46332" lIns="46332" bIns="46332" rIns="46332"/>
            <a:lstStyle/>
            <a:p>
              <a:pPr algn="ctr">
                <a:lnSpc>
                  <a:spcPts val="2426"/>
                </a:lnSpc>
              </a:pPr>
            </a:p>
          </p:txBody>
        </p:sp>
      </p:grpSp>
      <p:grpSp>
        <p:nvGrpSpPr>
          <p:cNvPr name="Group 14" id="14"/>
          <p:cNvGrpSpPr/>
          <p:nvPr/>
        </p:nvGrpSpPr>
        <p:grpSpPr>
          <a:xfrm rot="0">
            <a:off x="9720082" y="5690720"/>
            <a:ext cx="733198" cy="369002"/>
            <a:chOff x="0" y="0"/>
            <a:chExt cx="1615013" cy="812800"/>
          </a:xfrm>
        </p:grpSpPr>
        <p:sp>
          <p:nvSpPr>
            <p:cNvPr name="Freeform 15" id="15"/>
            <p:cNvSpPr/>
            <p:nvPr/>
          </p:nvSpPr>
          <p:spPr>
            <a:xfrm flipH="false" flipV="false" rot="0">
              <a:off x="0" y="0"/>
              <a:ext cx="1615013" cy="812800"/>
            </a:xfrm>
            <a:custGeom>
              <a:avLst/>
              <a:gdLst/>
              <a:ahLst/>
              <a:cxnLst/>
              <a:rect r="r" b="b" t="t" l="l"/>
              <a:pathLst>
                <a:path h="812800" w="1615013">
                  <a:moveTo>
                    <a:pt x="807506" y="0"/>
                  </a:moveTo>
                  <a:cubicBezTo>
                    <a:pt x="361533" y="0"/>
                    <a:pt x="0" y="181951"/>
                    <a:pt x="0" y="406400"/>
                  </a:cubicBezTo>
                  <a:cubicBezTo>
                    <a:pt x="0" y="630849"/>
                    <a:pt x="361533" y="812800"/>
                    <a:pt x="807506" y="812800"/>
                  </a:cubicBezTo>
                  <a:cubicBezTo>
                    <a:pt x="1253480" y="812800"/>
                    <a:pt x="1615013" y="630849"/>
                    <a:pt x="1615013" y="406400"/>
                  </a:cubicBezTo>
                  <a:cubicBezTo>
                    <a:pt x="1615013" y="181951"/>
                    <a:pt x="1253480" y="0"/>
                    <a:pt x="807506" y="0"/>
                  </a:cubicBezTo>
                  <a:close/>
                </a:path>
              </a:pathLst>
            </a:custGeom>
            <a:solidFill>
              <a:srgbClr val="EBEBE6"/>
            </a:solidFill>
            <a:ln w="9525" cap="sq">
              <a:solidFill>
                <a:srgbClr val="2B2B2B"/>
              </a:solidFill>
              <a:prstDash val="solid"/>
              <a:miter/>
            </a:ln>
          </p:spPr>
        </p:sp>
        <p:sp>
          <p:nvSpPr>
            <p:cNvPr name="TextBox 16" id="16"/>
            <p:cNvSpPr txBox="true"/>
            <p:nvPr/>
          </p:nvSpPr>
          <p:spPr>
            <a:xfrm>
              <a:off x="151407" y="38100"/>
              <a:ext cx="1312198" cy="698500"/>
            </a:xfrm>
            <a:prstGeom prst="rect">
              <a:avLst/>
            </a:prstGeom>
          </p:spPr>
          <p:txBody>
            <a:bodyPr anchor="ctr" rtlCol="false" tIns="46332" lIns="46332" bIns="46332" rIns="46332"/>
            <a:lstStyle/>
            <a:p>
              <a:pPr algn="ctr">
                <a:lnSpc>
                  <a:spcPts val="2426"/>
                </a:lnSpc>
              </a:pPr>
            </a:p>
          </p:txBody>
        </p:sp>
      </p:grpSp>
      <p:grpSp>
        <p:nvGrpSpPr>
          <p:cNvPr name="Group 17" id="17"/>
          <p:cNvGrpSpPr/>
          <p:nvPr/>
        </p:nvGrpSpPr>
        <p:grpSpPr>
          <a:xfrm rot="0">
            <a:off x="8484594" y="8609752"/>
            <a:ext cx="733198" cy="369002"/>
            <a:chOff x="0" y="0"/>
            <a:chExt cx="1615013" cy="812800"/>
          </a:xfrm>
        </p:grpSpPr>
        <p:sp>
          <p:nvSpPr>
            <p:cNvPr name="Freeform 18" id="18"/>
            <p:cNvSpPr/>
            <p:nvPr/>
          </p:nvSpPr>
          <p:spPr>
            <a:xfrm flipH="false" flipV="false" rot="0">
              <a:off x="0" y="0"/>
              <a:ext cx="1615013" cy="812800"/>
            </a:xfrm>
            <a:custGeom>
              <a:avLst/>
              <a:gdLst/>
              <a:ahLst/>
              <a:cxnLst/>
              <a:rect r="r" b="b" t="t" l="l"/>
              <a:pathLst>
                <a:path h="812800" w="1615013">
                  <a:moveTo>
                    <a:pt x="807506" y="0"/>
                  </a:moveTo>
                  <a:cubicBezTo>
                    <a:pt x="361533" y="0"/>
                    <a:pt x="0" y="181951"/>
                    <a:pt x="0" y="406400"/>
                  </a:cubicBezTo>
                  <a:cubicBezTo>
                    <a:pt x="0" y="630849"/>
                    <a:pt x="361533" y="812800"/>
                    <a:pt x="807506" y="812800"/>
                  </a:cubicBezTo>
                  <a:cubicBezTo>
                    <a:pt x="1253480" y="812800"/>
                    <a:pt x="1615013" y="630849"/>
                    <a:pt x="1615013" y="406400"/>
                  </a:cubicBezTo>
                  <a:cubicBezTo>
                    <a:pt x="1615013" y="181951"/>
                    <a:pt x="1253480" y="0"/>
                    <a:pt x="807506" y="0"/>
                  </a:cubicBezTo>
                  <a:close/>
                </a:path>
              </a:pathLst>
            </a:custGeom>
            <a:solidFill>
              <a:srgbClr val="EBEBE6"/>
            </a:solidFill>
            <a:ln w="9525" cap="sq">
              <a:solidFill>
                <a:srgbClr val="2B2B2B"/>
              </a:solidFill>
              <a:prstDash val="solid"/>
              <a:miter/>
            </a:ln>
          </p:spPr>
        </p:sp>
        <p:sp>
          <p:nvSpPr>
            <p:cNvPr name="TextBox 19" id="19"/>
            <p:cNvSpPr txBox="true"/>
            <p:nvPr/>
          </p:nvSpPr>
          <p:spPr>
            <a:xfrm>
              <a:off x="151407" y="38100"/>
              <a:ext cx="1312198" cy="698500"/>
            </a:xfrm>
            <a:prstGeom prst="rect">
              <a:avLst/>
            </a:prstGeom>
          </p:spPr>
          <p:txBody>
            <a:bodyPr anchor="ctr" rtlCol="false" tIns="46332" lIns="46332" bIns="46332" rIns="46332"/>
            <a:lstStyle/>
            <a:p>
              <a:pPr algn="ctr">
                <a:lnSpc>
                  <a:spcPts val="2426"/>
                </a:lnSpc>
              </a:pPr>
            </a:p>
          </p:txBody>
        </p:sp>
      </p:grpSp>
      <p:grpSp>
        <p:nvGrpSpPr>
          <p:cNvPr name="Group 20" id="20"/>
          <p:cNvGrpSpPr/>
          <p:nvPr/>
        </p:nvGrpSpPr>
        <p:grpSpPr>
          <a:xfrm rot="0">
            <a:off x="9217792" y="2771688"/>
            <a:ext cx="733198" cy="369002"/>
            <a:chOff x="0" y="0"/>
            <a:chExt cx="1615013" cy="812800"/>
          </a:xfrm>
        </p:grpSpPr>
        <p:sp>
          <p:nvSpPr>
            <p:cNvPr name="Freeform 21" id="21"/>
            <p:cNvSpPr/>
            <p:nvPr/>
          </p:nvSpPr>
          <p:spPr>
            <a:xfrm flipH="false" flipV="false" rot="0">
              <a:off x="0" y="0"/>
              <a:ext cx="1615013" cy="812800"/>
            </a:xfrm>
            <a:custGeom>
              <a:avLst/>
              <a:gdLst/>
              <a:ahLst/>
              <a:cxnLst/>
              <a:rect r="r" b="b" t="t" l="l"/>
              <a:pathLst>
                <a:path h="812800" w="1615013">
                  <a:moveTo>
                    <a:pt x="807506" y="0"/>
                  </a:moveTo>
                  <a:cubicBezTo>
                    <a:pt x="361533" y="0"/>
                    <a:pt x="0" y="181951"/>
                    <a:pt x="0" y="406400"/>
                  </a:cubicBezTo>
                  <a:cubicBezTo>
                    <a:pt x="0" y="630849"/>
                    <a:pt x="361533" y="812800"/>
                    <a:pt x="807506" y="812800"/>
                  </a:cubicBezTo>
                  <a:cubicBezTo>
                    <a:pt x="1253480" y="812800"/>
                    <a:pt x="1615013" y="630849"/>
                    <a:pt x="1615013" y="406400"/>
                  </a:cubicBezTo>
                  <a:cubicBezTo>
                    <a:pt x="1615013" y="181951"/>
                    <a:pt x="1253480" y="0"/>
                    <a:pt x="807506" y="0"/>
                  </a:cubicBezTo>
                  <a:close/>
                </a:path>
              </a:pathLst>
            </a:custGeom>
            <a:solidFill>
              <a:srgbClr val="EBEBE6"/>
            </a:solidFill>
            <a:ln w="9525" cap="sq">
              <a:solidFill>
                <a:srgbClr val="2B2B2B"/>
              </a:solidFill>
              <a:prstDash val="solid"/>
              <a:miter/>
            </a:ln>
          </p:spPr>
        </p:sp>
        <p:sp>
          <p:nvSpPr>
            <p:cNvPr name="TextBox 22" id="22"/>
            <p:cNvSpPr txBox="true"/>
            <p:nvPr/>
          </p:nvSpPr>
          <p:spPr>
            <a:xfrm>
              <a:off x="151407" y="38100"/>
              <a:ext cx="1312198" cy="698500"/>
            </a:xfrm>
            <a:prstGeom prst="rect">
              <a:avLst/>
            </a:prstGeom>
          </p:spPr>
          <p:txBody>
            <a:bodyPr anchor="ctr" rtlCol="false" tIns="46332" lIns="46332" bIns="46332" rIns="46332"/>
            <a:lstStyle/>
            <a:p>
              <a:pPr algn="ctr">
                <a:lnSpc>
                  <a:spcPts val="2426"/>
                </a:lnSpc>
              </a:pPr>
            </a:p>
          </p:txBody>
        </p:sp>
      </p:grpSp>
      <p:grpSp>
        <p:nvGrpSpPr>
          <p:cNvPr name="Group 23" id="23"/>
          <p:cNvGrpSpPr/>
          <p:nvPr/>
        </p:nvGrpSpPr>
        <p:grpSpPr>
          <a:xfrm rot="0">
            <a:off x="9720082" y="4231204"/>
            <a:ext cx="733198" cy="369002"/>
            <a:chOff x="0" y="0"/>
            <a:chExt cx="1615013" cy="812800"/>
          </a:xfrm>
        </p:grpSpPr>
        <p:sp>
          <p:nvSpPr>
            <p:cNvPr name="Freeform 24" id="24"/>
            <p:cNvSpPr/>
            <p:nvPr/>
          </p:nvSpPr>
          <p:spPr>
            <a:xfrm flipH="false" flipV="false" rot="0">
              <a:off x="0" y="0"/>
              <a:ext cx="1615013" cy="812800"/>
            </a:xfrm>
            <a:custGeom>
              <a:avLst/>
              <a:gdLst/>
              <a:ahLst/>
              <a:cxnLst/>
              <a:rect r="r" b="b" t="t" l="l"/>
              <a:pathLst>
                <a:path h="812800" w="1615013">
                  <a:moveTo>
                    <a:pt x="807506" y="0"/>
                  </a:moveTo>
                  <a:cubicBezTo>
                    <a:pt x="361533" y="0"/>
                    <a:pt x="0" y="181951"/>
                    <a:pt x="0" y="406400"/>
                  </a:cubicBezTo>
                  <a:cubicBezTo>
                    <a:pt x="0" y="630849"/>
                    <a:pt x="361533" y="812800"/>
                    <a:pt x="807506" y="812800"/>
                  </a:cubicBezTo>
                  <a:cubicBezTo>
                    <a:pt x="1253480" y="812800"/>
                    <a:pt x="1615013" y="630849"/>
                    <a:pt x="1615013" y="406400"/>
                  </a:cubicBezTo>
                  <a:cubicBezTo>
                    <a:pt x="1615013" y="181951"/>
                    <a:pt x="1253480" y="0"/>
                    <a:pt x="807506" y="0"/>
                  </a:cubicBezTo>
                  <a:close/>
                </a:path>
              </a:pathLst>
            </a:custGeom>
            <a:solidFill>
              <a:srgbClr val="EBEBE6"/>
            </a:solidFill>
            <a:ln w="9525" cap="sq">
              <a:solidFill>
                <a:srgbClr val="2B2B2B"/>
              </a:solidFill>
              <a:prstDash val="solid"/>
              <a:miter/>
            </a:ln>
          </p:spPr>
        </p:sp>
        <p:sp>
          <p:nvSpPr>
            <p:cNvPr name="TextBox 25" id="25"/>
            <p:cNvSpPr txBox="true"/>
            <p:nvPr/>
          </p:nvSpPr>
          <p:spPr>
            <a:xfrm>
              <a:off x="151407" y="38100"/>
              <a:ext cx="1312198" cy="698500"/>
            </a:xfrm>
            <a:prstGeom prst="rect">
              <a:avLst/>
            </a:prstGeom>
          </p:spPr>
          <p:txBody>
            <a:bodyPr anchor="ctr" rtlCol="false" tIns="46332" lIns="46332" bIns="46332" rIns="46332"/>
            <a:lstStyle/>
            <a:p>
              <a:pPr algn="ctr">
                <a:lnSpc>
                  <a:spcPts val="2426"/>
                </a:lnSpc>
              </a:pPr>
            </a:p>
          </p:txBody>
        </p:sp>
      </p:grpSp>
      <p:grpSp>
        <p:nvGrpSpPr>
          <p:cNvPr name="Group 26" id="26"/>
          <p:cNvGrpSpPr/>
          <p:nvPr/>
        </p:nvGrpSpPr>
        <p:grpSpPr>
          <a:xfrm rot="0">
            <a:off x="8484594" y="1312172"/>
            <a:ext cx="733198" cy="369002"/>
            <a:chOff x="0" y="0"/>
            <a:chExt cx="1615013" cy="812800"/>
          </a:xfrm>
        </p:grpSpPr>
        <p:sp>
          <p:nvSpPr>
            <p:cNvPr name="Freeform 27" id="27"/>
            <p:cNvSpPr/>
            <p:nvPr/>
          </p:nvSpPr>
          <p:spPr>
            <a:xfrm flipH="false" flipV="false" rot="0">
              <a:off x="0" y="0"/>
              <a:ext cx="1615013" cy="812800"/>
            </a:xfrm>
            <a:custGeom>
              <a:avLst/>
              <a:gdLst/>
              <a:ahLst/>
              <a:cxnLst/>
              <a:rect r="r" b="b" t="t" l="l"/>
              <a:pathLst>
                <a:path h="812800" w="1615013">
                  <a:moveTo>
                    <a:pt x="807506" y="0"/>
                  </a:moveTo>
                  <a:cubicBezTo>
                    <a:pt x="361533" y="0"/>
                    <a:pt x="0" y="181951"/>
                    <a:pt x="0" y="406400"/>
                  </a:cubicBezTo>
                  <a:cubicBezTo>
                    <a:pt x="0" y="630849"/>
                    <a:pt x="361533" y="812800"/>
                    <a:pt x="807506" y="812800"/>
                  </a:cubicBezTo>
                  <a:cubicBezTo>
                    <a:pt x="1253480" y="812800"/>
                    <a:pt x="1615013" y="630849"/>
                    <a:pt x="1615013" y="406400"/>
                  </a:cubicBezTo>
                  <a:cubicBezTo>
                    <a:pt x="1615013" y="181951"/>
                    <a:pt x="1253480" y="0"/>
                    <a:pt x="807506" y="0"/>
                  </a:cubicBezTo>
                  <a:close/>
                </a:path>
              </a:pathLst>
            </a:custGeom>
            <a:solidFill>
              <a:srgbClr val="EBEBE6"/>
            </a:solidFill>
            <a:ln w="9525" cap="sq">
              <a:solidFill>
                <a:srgbClr val="2B2B2B"/>
              </a:solidFill>
              <a:prstDash val="solid"/>
              <a:miter/>
            </a:ln>
          </p:spPr>
        </p:sp>
        <p:sp>
          <p:nvSpPr>
            <p:cNvPr name="TextBox 28" id="28"/>
            <p:cNvSpPr txBox="true"/>
            <p:nvPr/>
          </p:nvSpPr>
          <p:spPr>
            <a:xfrm>
              <a:off x="151407" y="38100"/>
              <a:ext cx="1312198" cy="698500"/>
            </a:xfrm>
            <a:prstGeom prst="rect">
              <a:avLst/>
            </a:prstGeom>
          </p:spPr>
          <p:txBody>
            <a:bodyPr anchor="ctr" rtlCol="false" tIns="46332" lIns="46332" bIns="46332" rIns="46332"/>
            <a:lstStyle/>
            <a:p>
              <a:pPr algn="ctr">
                <a:lnSpc>
                  <a:spcPts val="2426"/>
                </a:lnSpc>
              </a:pPr>
            </a:p>
          </p:txBody>
        </p:sp>
      </p:grpSp>
      <p:sp>
        <p:nvSpPr>
          <p:cNvPr name="TextBox 29" id="29"/>
          <p:cNvSpPr txBox="true"/>
          <p:nvPr/>
        </p:nvSpPr>
        <p:spPr>
          <a:xfrm rot="0">
            <a:off x="9574199" y="1299505"/>
            <a:ext cx="4008227" cy="356235"/>
          </a:xfrm>
          <a:prstGeom prst="rect">
            <a:avLst/>
          </a:prstGeom>
        </p:spPr>
        <p:txBody>
          <a:bodyPr anchor="t" rtlCol="false" tIns="0" lIns="0" bIns="0" rIns="0">
            <a:spAutoFit/>
          </a:bodyPr>
          <a:lstStyle/>
          <a:p>
            <a:pPr algn="l">
              <a:lnSpc>
                <a:spcPts val="2940"/>
              </a:lnSpc>
            </a:pPr>
            <a:r>
              <a:rPr lang="en-US" sz="2100">
                <a:solidFill>
                  <a:srgbClr val="2B2B2B"/>
                </a:solidFill>
                <a:latin typeface="Mukti"/>
                <a:ea typeface="Mukti"/>
                <a:cs typeface="Mukti"/>
                <a:sym typeface="Mukti"/>
              </a:rPr>
              <a:t>INTRODUCTION </a:t>
            </a:r>
          </a:p>
        </p:txBody>
      </p:sp>
      <p:sp>
        <p:nvSpPr>
          <p:cNvPr name="TextBox 30" id="30"/>
          <p:cNvSpPr txBox="true"/>
          <p:nvPr/>
        </p:nvSpPr>
        <p:spPr>
          <a:xfrm rot="0">
            <a:off x="10306609" y="2759021"/>
            <a:ext cx="4008227" cy="356235"/>
          </a:xfrm>
          <a:prstGeom prst="rect">
            <a:avLst/>
          </a:prstGeom>
        </p:spPr>
        <p:txBody>
          <a:bodyPr anchor="t" rtlCol="false" tIns="0" lIns="0" bIns="0" rIns="0">
            <a:spAutoFit/>
          </a:bodyPr>
          <a:lstStyle/>
          <a:p>
            <a:pPr algn="l">
              <a:lnSpc>
                <a:spcPts val="2940"/>
              </a:lnSpc>
            </a:pPr>
            <a:r>
              <a:rPr lang="en-US" sz="2100">
                <a:solidFill>
                  <a:srgbClr val="2B2B2B"/>
                </a:solidFill>
                <a:latin typeface="Mukti"/>
                <a:ea typeface="Mukti"/>
                <a:cs typeface="Mukti"/>
                <a:sym typeface="Mukti"/>
              </a:rPr>
              <a:t>EDUCATION</a:t>
            </a:r>
          </a:p>
        </p:txBody>
      </p:sp>
      <p:sp>
        <p:nvSpPr>
          <p:cNvPr name="TextBox 31" id="31"/>
          <p:cNvSpPr txBox="true"/>
          <p:nvPr/>
        </p:nvSpPr>
        <p:spPr>
          <a:xfrm rot="0">
            <a:off x="10811616" y="4243971"/>
            <a:ext cx="4008227" cy="356235"/>
          </a:xfrm>
          <a:prstGeom prst="rect">
            <a:avLst/>
          </a:prstGeom>
        </p:spPr>
        <p:txBody>
          <a:bodyPr anchor="t" rtlCol="false" tIns="0" lIns="0" bIns="0" rIns="0">
            <a:spAutoFit/>
          </a:bodyPr>
          <a:lstStyle/>
          <a:p>
            <a:pPr algn="l">
              <a:lnSpc>
                <a:spcPts val="2940"/>
              </a:lnSpc>
            </a:pPr>
            <a:r>
              <a:rPr lang="en-US" sz="2100">
                <a:solidFill>
                  <a:srgbClr val="2B2B2B"/>
                </a:solidFill>
                <a:latin typeface="Mukti"/>
                <a:ea typeface="Mukti"/>
                <a:cs typeface="Mukti"/>
                <a:sym typeface="Mukti"/>
              </a:rPr>
              <a:t>PERSONAL SKILL</a:t>
            </a:r>
          </a:p>
        </p:txBody>
      </p:sp>
      <p:sp>
        <p:nvSpPr>
          <p:cNvPr name="TextBox 32" id="32"/>
          <p:cNvSpPr txBox="true"/>
          <p:nvPr/>
        </p:nvSpPr>
        <p:spPr>
          <a:xfrm rot="0">
            <a:off x="10811616" y="5678053"/>
            <a:ext cx="4008227" cy="356235"/>
          </a:xfrm>
          <a:prstGeom prst="rect">
            <a:avLst/>
          </a:prstGeom>
        </p:spPr>
        <p:txBody>
          <a:bodyPr anchor="t" rtlCol="false" tIns="0" lIns="0" bIns="0" rIns="0">
            <a:spAutoFit/>
          </a:bodyPr>
          <a:lstStyle/>
          <a:p>
            <a:pPr algn="l">
              <a:lnSpc>
                <a:spcPts val="2940"/>
              </a:lnSpc>
            </a:pPr>
            <a:r>
              <a:rPr lang="en-US" sz="2100">
                <a:solidFill>
                  <a:srgbClr val="2B2B2B"/>
                </a:solidFill>
                <a:latin typeface="Mukti"/>
                <a:ea typeface="Mukti"/>
                <a:cs typeface="Mukti"/>
                <a:sym typeface="Mukti"/>
              </a:rPr>
              <a:t>PROJECT PORTFOLIO</a:t>
            </a:r>
          </a:p>
        </p:txBody>
      </p:sp>
      <p:sp>
        <p:nvSpPr>
          <p:cNvPr name="TextBox 33" id="33"/>
          <p:cNvSpPr txBox="true"/>
          <p:nvPr/>
        </p:nvSpPr>
        <p:spPr>
          <a:xfrm rot="0">
            <a:off x="10306609" y="7137569"/>
            <a:ext cx="4008227" cy="356235"/>
          </a:xfrm>
          <a:prstGeom prst="rect">
            <a:avLst/>
          </a:prstGeom>
        </p:spPr>
        <p:txBody>
          <a:bodyPr anchor="t" rtlCol="false" tIns="0" lIns="0" bIns="0" rIns="0">
            <a:spAutoFit/>
          </a:bodyPr>
          <a:lstStyle/>
          <a:p>
            <a:pPr algn="l">
              <a:lnSpc>
                <a:spcPts val="2940"/>
              </a:lnSpc>
            </a:pPr>
            <a:r>
              <a:rPr lang="en-US" sz="2100">
                <a:solidFill>
                  <a:srgbClr val="2B2B2B"/>
                </a:solidFill>
                <a:latin typeface="Mukti"/>
                <a:ea typeface="Mukti"/>
                <a:cs typeface="Mukti"/>
                <a:sym typeface="Mukti"/>
              </a:rPr>
              <a:t>EXPERIENCE</a:t>
            </a:r>
          </a:p>
        </p:txBody>
      </p:sp>
      <p:sp>
        <p:nvSpPr>
          <p:cNvPr name="TextBox 34" id="34"/>
          <p:cNvSpPr txBox="true"/>
          <p:nvPr/>
        </p:nvSpPr>
        <p:spPr>
          <a:xfrm rot="0">
            <a:off x="9574199" y="8597086"/>
            <a:ext cx="4008227" cy="356235"/>
          </a:xfrm>
          <a:prstGeom prst="rect">
            <a:avLst/>
          </a:prstGeom>
        </p:spPr>
        <p:txBody>
          <a:bodyPr anchor="t" rtlCol="false" tIns="0" lIns="0" bIns="0" rIns="0">
            <a:spAutoFit/>
          </a:bodyPr>
          <a:lstStyle/>
          <a:p>
            <a:pPr algn="l">
              <a:lnSpc>
                <a:spcPts val="2940"/>
              </a:lnSpc>
            </a:pPr>
            <a:r>
              <a:rPr lang="en-US" sz="2100">
                <a:solidFill>
                  <a:srgbClr val="2B2B2B"/>
                </a:solidFill>
                <a:latin typeface="Mukti"/>
                <a:ea typeface="Mukti"/>
                <a:cs typeface="Mukti"/>
                <a:sym typeface="Mukti"/>
              </a:rPr>
              <a:t>THANK YOU</a:t>
            </a:r>
          </a:p>
        </p:txBody>
      </p:sp>
      <p:sp>
        <p:nvSpPr>
          <p:cNvPr name="TextBox 35" id="35"/>
          <p:cNvSpPr txBox="true"/>
          <p:nvPr/>
        </p:nvSpPr>
        <p:spPr>
          <a:xfrm rot="0">
            <a:off x="13646280" y="990600"/>
            <a:ext cx="3613020" cy="356235"/>
          </a:xfrm>
          <a:prstGeom prst="rect">
            <a:avLst/>
          </a:prstGeom>
        </p:spPr>
        <p:txBody>
          <a:bodyPr anchor="t" rtlCol="false" tIns="0" lIns="0" bIns="0" rIns="0">
            <a:spAutoFit/>
          </a:bodyPr>
          <a:lstStyle/>
          <a:p>
            <a:pPr algn="r">
              <a:lnSpc>
                <a:spcPts val="2940"/>
              </a:lnSpc>
            </a:pPr>
            <a:r>
              <a:rPr lang="en-US" sz="2100">
                <a:solidFill>
                  <a:srgbClr val="2B2B2B"/>
                </a:solidFill>
                <a:latin typeface="Mukti"/>
                <a:ea typeface="Mukti"/>
                <a:cs typeface="Mukti"/>
                <a:sym typeface="Mukti"/>
              </a:rPr>
              <a:t>JANUARY 12, 2026</a:t>
            </a:r>
          </a:p>
        </p:txBody>
      </p:sp>
      <p:sp>
        <p:nvSpPr>
          <p:cNvPr name="TextBox 36" id="36"/>
          <p:cNvSpPr txBox="true"/>
          <p:nvPr/>
        </p:nvSpPr>
        <p:spPr>
          <a:xfrm rot="0">
            <a:off x="1028700" y="5618375"/>
            <a:ext cx="7455894" cy="727710"/>
          </a:xfrm>
          <a:prstGeom prst="rect">
            <a:avLst/>
          </a:prstGeom>
        </p:spPr>
        <p:txBody>
          <a:bodyPr anchor="t" rtlCol="false" tIns="0" lIns="0" bIns="0" rIns="0">
            <a:spAutoFit/>
          </a:bodyPr>
          <a:lstStyle/>
          <a:p>
            <a:pPr algn="l">
              <a:lnSpc>
                <a:spcPts val="2940"/>
              </a:lnSpc>
            </a:pPr>
            <a:r>
              <a:rPr lang="en-US" sz="2100">
                <a:solidFill>
                  <a:srgbClr val="2B2B2B"/>
                </a:solidFill>
                <a:latin typeface="Mukti"/>
                <a:ea typeface="Mukti"/>
                <a:cs typeface="Mukti"/>
                <a:sym typeface="Mukti"/>
              </a:rPr>
              <a:t>Lorem ipsum dolor sit amet, consectetur adipiscing elit, sed do eiusmod tempor incididunt ut labore et dolore magna aliqua.</a:t>
            </a:r>
          </a:p>
        </p:txBody>
      </p:sp>
      <p:sp>
        <p:nvSpPr>
          <p:cNvPr name="TextBox 37" id="37"/>
          <p:cNvSpPr txBox="true"/>
          <p:nvPr/>
        </p:nvSpPr>
        <p:spPr>
          <a:xfrm rot="0">
            <a:off x="1028700" y="4207615"/>
            <a:ext cx="4728092" cy="1331976"/>
          </a:xfrm>
          <a:prstGeom prst="rect">
            <a:avLst/>
          </a:prstGeom>
        </p:spPr>
        <p:txBody>
          <a:bodyPr anchor="t" rtlCol="false" tIns="0" lIns="0" bIns="0" rIns="0">
            <a:spAutoFit/>
          </a:bodyPr>
          <a:lstStyle/>
          <a:p>
            <a:pPr algn="l">
              <a:lnSpc>
                <a:spcPts val="4991"/>
              </a:lnSpc>
            </a:pPr>
            <a:r>
              <a:rPr lang="en-US" b="true" sz="6399" spc="-275">
                <a:solidFill>
                  <a:srgbClr val="2B2B2B"/>
                </a:solidFill>
                <a:latin typeface="Arial Unicode Bold"/>
                <a:ea typeface="Arial Unicode Bold"/>
                <a:cs typeface="Arial Unicode Bold"/>
                <a:sym typeface="Arial Unicode Bold"/>
              </a:rPr>
              <a:t>TABLE OF CONTENTS</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EBEBE6"/>
        </a:solidFill>
      </p:bgPr>
    </p:bg>
    <p:spTree>
      <p:nvGrpSpPr>
        <p:cNvPr id="1" name=""/>
        <p:cNvGrpSpPr/>
        <p:nvPr/>
      </p:nvGrpSpPr>
      <p:grpSpPr>
        <a:xfrm>
          <a:off x="0" y="0"/>
          <a:ext cx="0" cy="0"/>
          <a:chOff x="0" y="0"/>
          <a:chExt cx="0" cy="0"/>
        </a:xfrm>
      </p:grpSpPr>
      <p:grpSp>
        <p:nvGrpSpPr>
          <p:cNvPr name="Group 2" id="2"/>
          <p:cNvGrpSpPr/>
          <p:nvPr/>
        </p:nvGrpSpPr>
        <p:grpSpPr>
          <a:xfrm rot="0">
            <a:off x="15299967" y="8672740"/>
            <a:ext cx="1959333" cy="585560"/>
            <a:chOff x="0" y="0"/>
            <a:chExt cx="654045" cy="195466"/>
          </a:xfrm>
        </p:grpSpPr>
        <p:sp>
          <p:nvSpPr>
            <p:cNvPr name="Freeform 3" id="3"/>
            <p:cNvSpPr/>
            <p:nvPr/>
          </p:nvSpPr>
          <p:spPr>
            <a:xfrm flipH="false" flipV="false" rot="0">
              <a:off x="0" y="0"/>
              <a:ext cx="654045" cy="195466"/>
            </a:xfrm>
            <a:custGeom>
              <a:avLst/>
              <a:gdLst/>
              <a:ahLst/>
              <a:cxnLst/>
              <a:rect r="r" b="b" t="t" l="l"/>
              <a:pathLst>
                <a:path h="195466" w="654045">
                  <a:moveTo>
                    <a:pt x="97733" y="0"/>
                  </a:moveTo>
                  <a:lnTo>
                    <a:pt x="556312" y="0"/>
                  </a:lnTo>
                  <a:cubicBezTo>
                    <a:pt x="582232" y="0"/>
                    <a:pt x="607091" y="10297"/>
                    <a:pt x="625420" y="28625"/>
                  </a:cubicBezTo>
                  <a:cubicBezTo>
                    <a:pt x="643748" y="46954"/>
                    <a:pt x="654045" y="71813"/>
                    <a:pt x="654045" y="97733"/>
                  </a:cubicBezTo>
                  <a:lnTo>
                    <a:pt x="654045" y="97733"/>
                  </a:lnTo>
                  <a:cubicBezTo>
                    <a:pt x="654045" y="123653"/>
                    <a:pt x="643748" y="148512"/>
                    <a:pt x="625420" y="166840"/>
                  </a:cubicBezTo>
                  <a:cubicBezTo>
                    <a:pt x="607091" y="185169"/>
                    <a:pt x="582232" y="195466"/>
                    <a:pt x="556312" y="195466"/>
                  </a:cubicBezTo>
                  <a:lnTo>
                    <a:pt x="97733" y="195466"/>
                  </a:lnTo>
                  <a:cubicBezTo>
                    <a:pt x="71813" y="195466"/>
                    <a:pt x="46954" y="185169"/>
                    <a:pt x="28625" y="166840"/>
                  </a:cubicBezTo>
                  <a:cubicBezTo>
                    <a:pt x="10297" y="148512"/>
                    <a:pt x="0" y="123653"/>
                    <a:pt x="0" y="97733"/>
                  </a:cubicBezTo>
                  <a:lnTo>
                    <a:pt x="0" y="97733"/>
                  </a:lnTo>
                  <a:cubicBezTo>
                    <a:pt x="0" y="71813"/>
                    <a:pt x="10297" y="46954"/>
                    <a:pt x="28625" y="28625"/>
                  </a:cubicBezTo>
                  <a:cubicBezTo>
                    <a:pt x="46954" y="10297"/>
                    <a:pt x="71813" y="0"/>
                    <a:pt x="97733" y="0"/>
                  </a:cubicBezTo>
                  <a:close/>
                </a:path>
              </a:pathLst>
            </a:custGeom>
            <a:solidFill>
              <a:srgbClr val="000000">
                <a:alpha val="0"/>
              </a:srgbClr>
            </a:solidFill>
            <a:ln w="19050" cap="rnd">
              <a:solidFill>
                <a:srgbClr val="2B2B2B"/>
              </a:solidFill>
              <a:prstDash val="solid"/>
              <a:round/>
            </a:ln>
          </p:spPr>
        </p:sp>
        <p:sp>
          <p:nvSpPr>
            <p:cNvPr name="TextBox 4" id="4"/>
            <p:cNvSpPr txBox="true"/>
            <p:nvPr/>
          </p:nvSpPr>
          <p:spPr>
            <a:xfrm>
              <a:off x="0" y="85725"/>
              <a:ext cx="654045" cy="109741"/>
            </a:xfrm>
            <a:prstGeom prst="rect">
              <a:avLst/>
            </a:prstGeom>
          </p:spPr>
          <p:txBody>
            <a:bodyPr anchor="ctr" rtlCol="false" tIns="50800" lIns="50800" bIns="50800" rIns="50800"/>
            <a:lstStyle/>
            <a:p>
              <a:pPr algn="ctr">
                <a:lnSpc>
                  <a:spcPts val="1638"/>
                </a:lnSpc>
              </a:pPr>
            </a:p>
          </p:txBody>
        </p:sp>
      </p:grpSp>
      <p:sp>
        <p:nvSpPr>
          <p:cNvPr name="Freeform 5" id="5"/>
          <p:cNvSpPr/>
          <p:nvPr/>
        </p:nvSpPr>
        <p:spPr>
          <a:xfrm flipH="false" flipV="false" rot="0">
            <a:off x="16483801" y="8852792"/>
            <a:ext cx="502027" cy="225456"/>
          </a:xfrm>
          <a:custGeom>
            <a:avLst/>
            <a:gdLst/>
            <a:ahLst/>
            <a:cxnLst/>
            <a:rect r="r" b="b" t="t" l="l"/>
            <a:pathLst>
              <a:path h="225456" w="502027">
                <a:moveTo>
                  <a:pt x="0" y="0"/>
                </a:moveTo>
                <a:lnTo>
                  <a:pt x="502028" y="0"/>
                </a:lnTo>
                <a:lnTo>
                  <a:pt x="502028" y="225456"/>
                </a:lnTo>
                <a:lnTo>
                  <a:pt x="0" y="22545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10237183" y="2520315"/>
            <a:ext cx="9114422" cy="5246370"/>
            <a:chOff x="0" y="0"/>
            <a:chExt cx="1412063" cy="812800"/>
          </a:xfrm>
        </p:grpSpPr>
        <p:sp>
          <p:nvSpPr>
            <p:cNvPr name="Freeform 7" id="7"/>
            <p:cNvSpPr/>
            <p:nvPr/>
          </p:nvSpPr>
          <p:spPr>
            <a:xfrm flipH="false" flipV="false" rot="0">
              <a:off x="0" y="0"/>
              <a:ext cx="1412063" cy="812800"/>
            </a:xfrm>
            <a:custGeom>
              <a:avLst/>
              <a:gdLst/>
              <a:ahLst/>
              <a:cxnLst/>
              <a:rect r="r" b="b" t="t" l="l"/>
              <a:pathLst>
                <a:path h="812800" w="1412063">
                  <a:moveTo>
                    <a:pt x="84941" y="0"/>
                  </a:moveTo>
                  <a:lnTo>
                    <a:pt x="1327121" y="0"/>
                  </a:lnTo>
                  <a:cubicBezTo>
                    <a:pt x="1349649" y="0"/>
                    <a:pt x="1371254" y="8949"/>
                    <a:pt x="1387184" y="24879"/>
                  </a:cubicBezTo>
                  <a:cubicBezTo>
                    <a:pt x="1403113" y="40808"/>
                    <a:pt x="1412063" y="62414"/>
                    <a:pt x="1412063" y="84941"/>
                  </a:cubicBezTo>
                  <a:lnTo>
                    <a:pt x="1412063" y="727859"/>
                  </a:lnTo>
                  <a:cubicBezTo>
                    <a:pt x="1412063" y="750386"/>
                    <a:pt x="1403113" y="771992"/>
                    <a:pt x="1387184" y="787921"/>
                  </a:cubicBezTo>
                  <a:cubicBezTo>
                    <a:pt x="1371254" y="803851"/>
                    <a:pt x="1349649" y="812800"/>
                    <a:pt x="1327121" y="812800"/>
                  </a:cubicBezTo>
                  <a:lnTo>
                    <a:pt x="84941" y="812800"/>
                  </a:lnTo>
                  <a:cubicBezTo>
                    <a:pt x="62414" y="812800"/>
                    <a:pt x="40808" y="803851"/>
                    <a:pt x="24879" y="787921"/>
                  </a:cubicBezTo>
                  <a:cubicBezTo>
                    <a:pt x="8949" y="771992"/>
                    <a:pt x="0" y="750386"/>
                    <a:pt x="0" y="727859"/>
                  </a:cubicBezTo>
                  <a:lnTo>
                    <a:pt x="0" y="84941"/>
                  </a:lnTo>
                  <a:cubicBezTo>
                    <a:pt x="0" y="62414"/>
                    <a:pt x="8949" y="40808"/>
                    <a:pt x="24879" y="24879"/>
                  </a:cubicBezTo>
                  <a:cubicBezTo>
                    <a:pt x="40808" y="8949"/>
                    <a:pt x="62414" y="0"/>
                    <a:pt x="84941" y="0"/>
                  </a:cubicBezTo>
                  <a:close/>
                </a:path>
              </a:pathLst>
            </a:custGeom>
            <a:blipFill>
              <a:blip r:embed="rId4"/>
              <a:stretch>
                <a:fillRect l="-20025" t="0" r="0" b="-38759"/>
              </a:stretch>
            </a:blipFill>
          </p:spPr>
        </p:sp>
      </p:grpSp>
      <p:sp>
        <p:nvSpPr>
          <p:cNvPr name="TextBox 8" id="8"/>
          <p:cNvSpPr txBox="true"/>
          <p:nvPr/>
        </p:nvSpPr>
        <p:spPr>
          <a:xfrm rot="0">
            <a:off x="1028700" y="8902065"/>
            <a:ext cx="3613020" cy="356235"/>
          </a:xfrm>
          <a:prstGeom prst="rect">
            <a:avLst/>
          </a:prstGeom>
        </p:spPr>
        <p:txBody>
          <a:bodyPr anchor="t" rtlCol="false" tIns="0" lIns="0" bIns="0" rIns="0">
            <a:spAutoFit/>
          </a:bodyPr>
          <a:lstStyle/>
          <a:p>
            <a:pPr algn="l">
              <a:lnSpc>
                <a:spcPts val="2940"/>
              </a:lnSpc>
            </a:pPr>
            <a:r>
              <a:rPr lang="en-US" sz="2100">
                <a:solidFill>
                  <a:srgbClr val="2B2B2B"/>
                </a:solidFill>
                <a:latin typeface="Mukti"/>
                <a:ea typeface="Mukti"/>
                <a:cs typeface="Mukti"/>
                <a:sym typeface="Mukti"/>
              </a:rPr>
              <a:t>@REALLYGREATSITE</a:t>
            </a:r>
          </a:p>
        </p:txBody>
      </p:sp>
      <p:sp>
        <p:nvSpPr>
          <p:cNvPr name="TextBox 9" id="9"/>
          <p:cNvSpPr txBox="true"/>
          <p:nvPr/>
        </p:nvSpPr>
        <p:spPr>
          <a:xfrm rot="0">
            <a:off x="1028700" y="990600"/>
            <a:ext cx="3746137" cy="356235"/>
          </a:xfrm>
          <a:prstGeom prst="rect">
            <a:avLst/>
          </a:prstGeom>
        </p:spPr>
        <p:txBody>
          <a:bodyPr anchor="t" rtlCol="false" tIns="0" lIns="0" bIns="0" rIns="0">
            <a:spAutoFit/>
          </a:bodyPr>
          <a:lstStyle/>
          <a:p>
            <a:pPr algn="l">
              <a:lnSpc>
                <a:spcPts val="2940"/>
              </a:lnSpc>
            </a:pPr>
            <a:r>
              <a:rPr lang="en-US" sz="2100">
                <a:solidFill>
                  <a:srgbClr val="2B2B2B"/>
                </a:solidFill>
                <a:latin typeface="Mukti"/>
                <a:ea typeface="Mukti"/>
                <a:cs typeface="Mukti"/>
                <a:sym typeface="Mukti"/>
              </a:rPr>
              <a:t>CREATIVE PRESENTATION</a:t>
            </a:r>
          </a:p>
        </p:txBody>
      </p:sp>
      <p:sp>
        <p:nvSpPr>
          <p:cNvPr name="TextBox 10" id="10"/>
          <p:cNvSpPr txBox="true"/>
          <p:nvPr/>
        </p:nvSpPr>
        <p:spPr>
          <a:xfrm rot="0">
            <a:off x="13646280" y="990600"/>
            <a:ext cx="3613020" cy="356235"/>
          </a:xfrm>
          <a:prstGeom prst="rect">
            <a:avLst/>
          </a:prstGeom>
        </p:spPr>
        <p:txBody>
          <a:bodyPr anchor="t" rtlCol="false" tIns="0" lIns="0" bIns="0" rIns="0">
            <a:spAutoFit/>
          </a:bodyPr>
          <a:lstStyle/>
          <a:p>
            <a:pPr algn="r">
              <a:lnSpc>
                <a:spcPts val="2940"/>
              </a:lnSpc>
            </a:pPr>
            <a:r>
              <a:rPr lang="en-US" sz="2100">
                <a:solidFill>
                  <a:srgbClr val="2B2B2B"/>
                </a:solidFill>
                <a:latin typeface="Mukti"/>
                <a:ea typeface="Mukti"/>
                <a:cs typeface="Mukti"/>
                <a:sym typeface="Mukti"/>
              </a:rPr>
              <a:t>JANUARY 12, 2026</a:t>
            </a:r>
          </a:p>
        </p:txBody>
      </p:sp>
      <p:sp>
        <p:nvSpPr>
          <p:cNvPr name="TextBox 11" id="11"/>
          <p:cNvSpPr txBox="true"/>
          <p:nvPr/>
        </p:nvSpPr>
        <p:spPr>
          <a:xfrm rot="0">
            <a:off x="1028700" y="3900081"/>
            <a:ext cx="8491814" cy="1470660"/>
          </a:xfrm>
          <a:prstGeom prst="rect">
            <a:avLst/>
          </a:prstGeom>
        </p:spPr>
        <p:txBody>
          <a:bodyPr anchor="t" rtlCol="false" tIns="0" lIns="0" bIns="0" rIns="0">
            <a:spAutoFit/>
          </a:bodyPr>
          <a:lstStyle/>
          <a:p>
            <a:pPr algn="l">
              <a:lnSpc>
                <a:spcPts val="2940"/>
              </a:lnSpc>
            </a:pPr>
            <a:r>
              <a:rPr lang="en-US" sz="2100">
                <a:solidFill>
                  <a:srgbClr val="2B2B2B"/>
                </a:solidFill>
                <a:latin typeface="Mukti"/>
                <a:ea typeface="Mukti"/>
                <a:cs typeface="Mukti"/>
                <a:sym typeface="Mukti"/>
              </a:rPr>
              <a:t>Lorem ipsum dolor sit amet, consectetur adipiscing elit, sed do eiusmod tempor incididunt ut labore et dolore magna aliqua. Ut enim ad minim veniam, quis nostrud exercitation ullamco laboris nisi ut aliquip ex ea commodo consequat</a:t>
            </a:r>
          </a:p>
        </p:txBody>
      </p:sp>
      <p:sp>
        <p:nvSpPr>
          <p:cNvPr name="TextBox 12" id="12"/>
          <p:cNvSpPr txBox="true"/>
          <p:nvPr/>
        </p:nvSpPr>
        <p:spPr>
          <a:xfrm rot="0">
            <a:off x="1028700" y="5722975"/>
            <a:ext cx="6722198" cy="1842135"/>
          </a:xfrm>
          <a:prstGeom prst="rect">
            <a:avLst/>
          </a:prstGeom>
        </p:spPr>
        <p:txBody>
          <a:bodyPr anchor="t" rtlCol="false" tIns="0" lIns="0" bIns="0" rIns="0">
            <a:spAutoFit/>
          </a:bodyPr>
          <a:lstStyle/>
          <a:p>
            <a:pPr algn="l">
              <a:lnSpc>
                <a:spcPts val="2940"/>
              </a:lnSpc>
            </a:pPr>
            <a:r>
              <a:rPr lang="en-US" sz="2100">
                <a:solidFill>
                  <a:srgbClr val="2B2B2B"/>
                </a:solidFill>
                <a:latin typeface="Mukti"/>
                <a:ea typeface="Mukti"/>
                <a:cs typeface="Mukti"/>
                <a:sym typeface="Mukti"/>
              </a:rPr>
              <a:t>Lorem ipsum dolor sit amet, consectetur adipiscing elit, sed do eiusmod tempor incididunt ut labore et dolore magna aliqua. Ut enim ad minim veniam, quis nostrud exercitation ullamco laboris nisi ut aliquip ex ea commodo consequat</a:t>
            </a:r>
          </a:p>
        </p:txBody>
      </p:sp>
      <p:sp>
        <p:nvSpPr>
          <p:cNvPr name="TextBox 13" id="13"/>
          <p:cNvSpPr txBox="true"/>
          <p:nvPr/>
        </p:nvSpPr>
        <p:spPr>
          <a:xfrm rot="0">
            <a:off x="1028700" y="2988590"/>
            <a:ext cx="6228071" cy="703326"/>
          </a:xfrm>
          <a:prstGeom prst="rect">
            <a:avLst/>
          </a:prstGeom>
        </p:spPr>
        <p:txBody>
          <a:bodyPr anchor="t" rtlCol="false" tIns="0" lIns="0" bIns="0" rIns="0">
            <a:spAutoFit/>
          </a:bodyPr>
          <a:lstStyle/>
          <a:p>
            <a:pPr algn="l">
              <a:lnSpc>
                <a:spcPts val="4991"/>
              </a:lnSpc>
            </a:pPr>
            <a:r>
              <a:rPr lang="en-US" b="true" sz="6399" spc="-275">
                <a:solidFill>
                  <a:srgbClr val="2B2B2B"/>
                </a:solidFill>
                <a:latin typeface="Arial Unicode Bold"/>
                <a:ea typeface="Arial Unicode Bold"/>
                <a:cs typeface="Arial Unicode Bold"/>
                <a:sym typeface="Arial Unicode Bold"/>
              </a:rPr>
              <a:t>INTRODUCTION</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EBEBE6"/>
        </a:solidFill>
      </p:bgPr>
    </p:bg>
    <p:spTree>
      <p:nvGrpSpPr>
        <p:cNvPr id="1" name=""/>
        <p:cNvGrpSpPr/>
        <p:nvPr/>
      </p:nvGrpSpPr>
      <p:grpSpPr>
        <a:xfrm>
          <a:off x="0" y="0"/>
          <a:ext cx="0" cy="0"/>
          <a:chOff x="0" y="0"/>
          <a:chExt cx="0" cy="0"/>
        </a:xfrm>
      </p:grpSpPr>
      <p:grpSp>
        <p:nvGrpSpPr>
          <p:cNvPr name="Group 2" id="2"/>
          <p:cNvGrpSpPr/>
          <p:nvPr/>
        </p:nvGrpSpPr>
        <p:grpSpPr>
          <a:xfrm rot="0">
            <a:off x="15299967" y="8672740"/>
            <a:ext cx="1959333" cy="585560"/>
            <a:chOff x="0" y="0"/>
            <a:chExt cx="654045" cy="195466"/>
          </a:xfrm>
        </p:grpSpPr>
        <p:sp>
          <p:nvSpPr>
            <p:cNvPr name="Freeform 3" id="3"/>
            <p:cNvSpPr/>
            <p:nvPr/>
          </p:nvSpPr>
          <p:spPr>
            <a:xfrm flipH="false" flipV="false" rot="0">
              <a:off x="0" y="0"/>
              <a:ext cx="654045" cy="195466"/>
            </a:xfrm>
            <a:custGeom>
              <a:avLst/>
              <a:gdLst/>
              <a:ahLst/>
              <a:cxnLst/>
              <a:rect r="r" b="b" t="t" l="l"/>
              <a:pathLst>
                <a:path h="195466" w="654045">
                  <a:moveTo>
                    <a:pt x="97733" y="0"/>
                  </a:moveTo>
                  <a:lnTo>
                    <a:pt x="556312" y="0"/>
                  </a:lnTo>
                  <a:cubicBezTo>
                    <a:pt x="582232" y="0"/>
                    <a:pt x="607091" y="10297"/>
                    <a:pt x="625420" y="28625"/>
                  </a:cubicBezTo>
                  <a:cubicBezTo>
                    <a:pt x="643748" y="46954"/>
                    <a:pt x="654045" y="71813"/>
                    <a:pt x="654045" y="97733"/>
                  </a:cubicBezTo>
                  <a:lnTo>
                    <a:pt x="654045" y="97733"/>
                  </a:lnTo>
                  <a:cubicBezTo>
                    <a:pt x="654045" y="123653"/>
                    <a:pt x="643748" y="148512"/>
                    <a:pt x="625420" y="166840"/>
                  </a:cubicBezTo>
                  <a:cubicBezTo>
                    <a:pt x="607091" y="185169"/>
                    <a:pt x="582232" y="195466"/>
                    <a:pt x="556312" y="195466"/>
                  </a:cubicBezTo>
                  <a:lnTo>
                    <a:pt x="97733" y="195466"/>
                  </a:lnTo>
                  <a:cubicBezTo>
                    <a:pt x="71813" y="195466"/>
                    <a:pt x="46954" y="185169"/>
                    <a:pt x="28625" y="166840"/>
                  </a:cubicBezTo>
                  <a:cubicBezTo>
                    <a:pt x="10297" y="148512"/>
                    <a:pt x="0" y="123653"/>
                    <a:pt x="0" y="97733"/>
                  </a:cubicBezTo>
                  <a:lnTo>
                    <a:pt x="0" y="97733"/>
                  </a:lnTo>
                  <a:cubicBezTo>
                    <a:pt x="0" y="71813"/>
                    <a:pt x="10297" y="46954"/>
                    <a:pt x="28625" y="28625"/>
                  </a:cubicBezTo>
                  <a:cubicBezTo>
                    <a:pt x="46954" y="10297"/>
                    <a:pt x="71813" y="0"/>
                    <a:pt x="97733" y="0"/>
                  </a:cubicBezTo>
                  <a:close/>
                </a:path>
              </a:pathLst>
            </a:custGeom>
            <a:solidFill>
              <a:srgbClr val="000000">
                <a:alpha val="0"/>
              </a:srgbClr>
            </a:solidFill>
            <a:ln w="19050" cap="rnd">
              <a:solidFill>
                <a:srgbClr val="2B2B2B"/>
              </a:solidFill>
              <a:prstDash val="solid"/>
              <a:round/>
            </a:ln>
          </p:spPr>
        </p:sp>
        <p:sp>
          <p:nvSpPr>
            <p:cNvPr name="TextBox 4" id="4"/>
            <p:cNvSpPr txBox="true"/>
            <p:nvPr/>
          </p:nvSpPr>
          <p:spPr>
            <a:xfrm>
              <a:off x="0" y="85725"/>
              <a:ext cx="654045" cy="109741"/>
            </a:xfrm>
            <a:prstGeom prst="rect">
              <a:avLst/>
            </a:prstGeom>
          </p:spPr>
          <p:txBody>
            <a:bodyPr anchor="ctr" rtlCol="false" tIns="50800" lIns="50800" bIns="50800" rIns="50800"/>
            <a:lstStyle/>
            <a:p>
              <a:pPr algn="ctr">
                <a:lnSpc>
                  <a:spcPts val="1638"/>
                </a:lnSpc>
              </a:pPr>
            </a:p>
          </p:txBody>
        </p:sp>
      </p:grpSp>
      <p:sp>
        <p:nvSpPr>
          <p:cNvPr name="Freeform 5" id="5"/>
          <p:cNvSpPr/>
          <p:nvPr/>
        </p:nvSpPr>
        <p:spPr>
          <a:xfrm flipH="false" flipV="false" rot="0">
            <a:off x="16483801" y="8852792"/>
            <a:ext cx="502027" cy="225456"/>
          </a:xfrm>
          <a:custGeom>
            <a:avLst/>
            <a:gdLst/>
            <a:ahLst/>
            <a:cxnLst/>
            <a:rect r="r" b="b" t="t" l="l"/>
            <a:pathLst>
              <a:path h="225456" w="502027">
                <a:moveTo>
                  <a:pt x="0" y="0"/>
                </a:moveTo>
                <a:lnTo>
                  <a:pt x="502028" y="0"/>
                </a:lnTo>
                <a:lnTo>
                  <a:pt x="502028" y="225456"/>
                </a:lnTo>
                <a:lnTo>
                  <a:pt x="0" y="22545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1028700" y="8902065"/>
            <a:ext cx="3613020" cy="356235"/>
          </a:xfrm>
          <a:prstGeom prst="rect">
            <a:avLst/>
          </a:prstGeom>
        </p:spPr>
        <p:txBody>
          <a:bodyPr anchor="t" rtlCol="false" tIns="0" lIns="0" bIns="0" rIns="0">
            <a:spAutoFit/>
          </a:bodyPr>
          <a:lstStyle/>
          <a:p>
            <a:pPr algn="l">
              <a:lnSpc>
                <a:spcPts val="2940"/>
              </a:lnSpc>
            </a:pPr>
            <a:r>
              <a:rPr lang="en-US" sz="2100">
                <a:solidFill>
                  <a:srgbClr val="2B2B2B"/>
                </a:solidFill>
                <a:latin typeface="Mukti"/>
                <a:ea typeface="Mukti"/>
                <a:cs typeface="Mukti"/>
                <a:sym typeface="Mukti"/>
              </a:rPr>
              <a:t>@REALLYGREATSITE</a:t>
            </a:r>
          </a:p>
        </p:txBody>
      </p:sp>
      <p:sp>
        <p:nvSpPr>
          <p:cNvPr name="TextBox 7" id="7"/>
          <p:cNvSpPr txBox="true"/>
          <p:nvPr/>
        </p:nvSpPr>
        <p:spPr>
          <a:xfrm rot="0">
            <a:off x="1028700" y="990600"/>
            <a:ext cx="3746137" cy="356235"/>
          </a:xfrm>
          <a:prstGeom prst="rect">
            <a:avLst/>
          </a:prstGeom>
        </p:spPr>
        <p:txBody>
          <a:bodyPr anchor="t" rtlCol="false" tIns="0" lIns="0" bIns="0" rIns="0">
            <a:spAutoFit/>
          </a:bodyPr>
          <a:lstStyle/>
          <a:p>
            <a:pPr algn="l">
              <a:lnSpc>
                <a:spcPts val="2940"/>
              </a:lnSpc>
            </a:pPr>
            <a:r>
              <a:rPr lang="en-US" sz="2100">
                <a:solidFill>
                  <a:srgbClr val="2B2B2B"/>
                </a:solidFill>
                <a:latin typeface="Mukti"/>
                <a:ea typeface="Mukti"/>
                <a:cs typeface="Mukti"/>
                <a:sym typeface="Mukti"/>
              </a:rPr>
              <a:t>CREATIVE PRESENTATION</a:t>
            </a:r>
          </a:p>
        </p:txBody>
      </p:sp>
      <p:sp>
        <p:nvSpPr>
          <p:cNvPr name="TextBox 8" id="8"/>
          <p:cNvSpPr txBox="true"/>
          <p:nvPr/>
        </p:nvSpPr>
        <p:spPr>
          <a:xfrm rot="0">
            <a:off x="13646280" y="990600"/>
            <a:ext cx="3613020" cy="356235"/>
          </a:xfrm>
          <a:prstGeom prst="rect">
            <a:avLst/>
          </a:prstGeom>
        </p:spPr>
        <p:txBody>
          <a:bodyPr anchor="t" rtlCol="false" tIns="0" lIns="0" bIns="0" rIns="0">
            <a:spAutoFit/>
          </a:bodyPr>
          <a:lstStyle/>
          <a:p>
            <a:pPr algn="r">
              <a:lnSpc>
                <a:spcPts val="2940"/>
              </a:lnSpc>
            </a:pPr>
            <a:r>
              <a:rPr lang="en-US" sz="2100">
                <a:solidFill>
                  <a:srgbClr val="2B2B2B"/>
                </a:solidFill>
                <a:latin typeface="Mukti"/>
                <a:ea typeface="Mukti"/>
                <a:cs typeface="Mukti"/>
                <a:sym typeface="Mukti"/>
              </a:rPr>
              <a:t>JANUARY 12, 2026</a:t>
            </a:r>
          </a:p>
        </p:txBody>
      </p:sp>
      <p:grpSp>
        <p:nvGrpSpPr>
          <p:cNvPr name="Group 9" id="9"/>
          <p:cNvGrpSpPr/>
          <p:nvPr/>
        </p:nvGrpSpPr>
        <p:grpSpPr>
          <a:xfrm rot="0">
            <a:off x="1028700" y="1990039"/>
            <a:ext cx="8115300" cy="6306921"/>
            <a:chOff x="0" y="0"/>
            <a:chExt cx="1121492" cy="871584"/>
          </a:xfrm>
        </p:grpSpPr>
        <p:sp>
          <p:nvSpPr>
            <p:cNvPr name="Freeform 10" id="10"/>
            <p:cNvSpPr/>
            <p:nvPr/>
          </p:nvSpPr>
          <p:spPr>
            <a:xfrm flipH="false" flipV="false" rot="0">
              <a:off x="0" y="0"/>
              <a:ext cx="1121492" cy="871584"/>
            </a:xfrm>
            <a:custGeom>
              <a:avLst/>
              <a:gdLst/>
              <a:ahLst/>
              <a:cxnLst/>
              <a:rect r="r" b="b" t="t" l="l"/>
              <a:pathLst>
                <a:path h="871584" w="1121492">
                  <a:moveTo>
                    <a:pt x="95399" y="0"/>
                  </a:moveTo>
                  <a:lnTo>
                    <a:pt x="1026093" y="0"/>
                  </a:lnTo>
                  <a:cubicBezTo>
                    <a:pt x="1078780" y="0"/>
                    <a:pt x="1121492" y="42712"/>
                    <a:pt x="1121492" y="95399"/>
                  </a:cubicBezTo>
                  <a:lnTo>
                    <a:pt x="1121492" y="776184"/>
                  </a:lnTo>
                  <a:cubicBezTo>
                    <a:pt x="1121492" y="828872"/>
                    <a:pt x="1078780" y="871584"/>
                    <a:pt x="1026093" y="871584"/>
                  </a:cubicBezTo>
                  <a:lnTo>
                    <a:pt x="95399" y="871584"/>
                  </a:lnTo>
                  <a:cubicBezTo>
                    <a:pt x="70098" y="871584"/>
                    <a:pt x="45833" y="861533"/>
                    <a:pt x="27942" y="843642"/>
                  </a:cubicBezTo>
                  <a:cubicBezTo>
                    <a:pt x="10051" y="825751"/>
                    <a:pt x="0" y="801486"/>
                    <a:pt x="0" y="776184"/>
                  </a:cubicBezTo>
                  <a:lnTo>
                    <a:pt x="0" y="95399"/>
                  </a:lnTo>
                  <a:cubicBezTo>
                    <a:pt x="0" y="42712"/>
                    <a:pt x="42712" y="0"/>
                    <a:pt x="95399" y="0"/>
                  </a:cubicBezTo>
                  <a:close/>
                </a:path>
              </a:pathLst>
            </a:custGeom>
            <a:blipFill>
              <a:blip r:embed="rId4"/>
              <a:stretch>
                <a:fillRect l="0" t="-17014" r="0" b="-76115"/>
              </a:stretch>
            </a:blipFill>
          </p:spPr>
        </p:sp>
      </p:grpSp>
      <p:sp>
        <p:nvSpPr>
          <p:cNvPr name="TextBox 11" id="11"/>
          <p:cNvSpPr txBox="true"/>
          <p:nvPr/>
        </p:nvSpPr>
        <p:spPr>
          <a:xfrm rot="0">
            <a:off x="10049511" y="6049306"/>
            <a:ext cx="7209789" cy="1470660"/>
          </a:xfrm>
          <a:prstGeom prst="rect">
            <a:avLst/>
          </a:prstGeom>
        </p:spPr>
        <p:txBody>
          <a:bodyPr anchor="t" rtlCol="false" tIns="0" lIns="0" bIns="0" rIns="0">
            <a:spAutoFit/>
          </a:bodyPr>
          <a:lstStyle/>
          <a:p>
            <a:pPr algn="l">
              <a:lnSpc>
                <a:spcPts val="2940"/>
              </a:lnSpc>
            </a:pPr>
            <a:r>
              <a:rPr lang="en-US" sz="2100">
                <a:solidFill>
                  <a:srgbClr val="2B2B2B"/>
                </a:solidFill>
                <a:latin typeface="Mukti"/>
                <a:ea typeface="Mukti"/>
                <a:cs typeface="Mukti"/>
                <a:sym typeface="Mukti"/>
              </a:rPr>
              <a:t>Lorem ipsum dolor sit amet, consectetur adipiscing elit, sed do eiusmod tempor incididunt ut labore et dolore magna aliqua. Ut enim ad minim veniam, quis nostrud exercitation ullamco laboris nisi ut aliquip ex ea commodo consequat</a:t>
            </a:r>
          </a:p>
        </p:txBody>
      </p:sp>
      <p:sp>
        <p:nvSpPr>
          <p:cNvPr name="TextBox 12" id="12"/>
          <p:cNvSpPr txBox="true"/>
          <p:nvPr/>
        </p:nvSpPr>
        <p:spPr>
          <a:xfrm rot="0">
            <a:off x="10049511" y="3184482"/>
            <a:ext cx="4616153" cy="1331976"/>
          </a:xfrm>
          <a:prstGeom prst="rect">
            <a:avLst/>
          </a:prstGeom>
        </p:spPr>
        <p:txBody>
          <a:bodyPr anchor="t" rtlCol="false" tIns="0" lIns="0" bIns="0" rIns="0">
            <a:spAutoFit/>
          </a:bodyPr>
          <a:lstStyle/>
          <a:p>
            <a:pPr algn="l">
              <a:lnSpc>
                <a:spcPts val="4991"/>
              </a:lnSpc>
            </a:pPr>
            <a:r>
              <a:rPr lang="en-US" b="true" sz="6399" spc="-275">
                <a:solidFill>
                  <a:srgbClr val="2B2B2B"/>
                </a:solidFill>
                <a:latin typeface="Arial Unicode Bold"/>
                <a:ea typeface="Arial Unicode Bold"/>
                <a:cs typeface="Arial Unicode Bold"/>
                <a:sym typeface="Arial Unicode Bold"/>
              </a:rPr>
              <a:t>RICHARD SANCHEZ</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EBEBE6"/>
        </a:solidFill>
      </p:bgPr>
    </p:bg>
    <p:spTree>
      <p:nvGrpSpPr>
        <p:cNvPr id="1" name=""/>
        <p:cNvGrpSpPr/>
        <p:nvPr/>
      </p:nvGrpSpPr>
      <p:grpSpPr>
        <a:xfrm>
          <a:off x="0" y="0"/>
          <a:ext cx="0" cy="0"/>
          <a:chOff x="0" y="0"/>
          <a:chExt cx="0" cy="0"/>
        </a:xfrm>
      </p:grpSpPr>
      <p:grpSp>
        <p:nvGrpSpPr>
          <p:cNvPr name="Group 2" id="2"/>
          <p:cNvGrpSpPr/>
          <p:nvPr/>
        </p:nvGrpSpPr>
        <p:grpSpPr>
          <a:xfrm rot="0">
            <a:off x="-3610912" y="-964533"/>
            <a:ext cx="13070736" cy="12216065"/>
            <a:chOff x="0" y="0"/>
            <a:chExt cx="869666" cy="812800"/>
          </a:xfrm>
        </p:grpSpPr>
        <p:sp>
          <p:nvSpPr>
            <p:cNvPr name="Freeform 3" id="3"/>
            <p:cNvSpPr/>
            <p:nvPr/>
          </p:nvSpPr>
          <p:spPr>
            <a:xfrm flipH="false" flipV="false" rot="0">
              <a:off x="0" y="0"/>
              <a:ext cx="869666" cy="812800"/>
            </a:xfrm>
            <a:custGeom>
              <a:avLst/>
              <a:gdLst/>
              <a:ahLst/>
              <a:cxnLst/>
              <a:rect r="r" b="b" t="t" l="l"/>
              <a:pathLst>
                <a:path h="812800" w="869666">
                  <a:moveTo>
                    <a:pt x="434833" y="0"/>
                  </a:moveTo>
                  <a:cubicBezTo>
                    <a:pt x="194681" y="0"/>
                    <a:pt x="0" y="181951"/>
                    <a:pt x="0" y="406400"/>
                  </a:cubicBezTo>
                  <a:cubicBezTo>
                    <a:pt x="0" y="630849"/>
                    <a:pt x="194681" y="812800"/>
                    <a:pt x="434833" y="812800"/>
                  </a:cubicBezTo>
                  <a:cubicBezTo>
                    <a:pt x="674984" y="812800"/>
                    <a:pt x="869666" y="630849"/>
                    <a:pt x="869666" y="406400"/>
                  </a:cubicBezTo>
                  <a:cubicBezTo>
                    <a:pt x="869666" y="181951"/>
                    <a:pt x="674984" y="0"/>
                    <a:pt x="434833" y="0"/>
                  </a:cubicBezTo>
                  <a:close/>
                </a:path>
              </a:pathLst>
            </a:custGeom>
            <a:solidFill>
              <a:srgbClr val="000000">
                <a:alpha val="0"/>
              </a:srgbClr>
            </a:solidFill>
            <a:ln w="9525" cap="sq">
              <a:solidFill>
                <a:srgbClr val="2B2B2B"/>
              </a:solidFill>
              <a:prstDash val="solid"/>
              <a:miter/>
            </a:ln>
          </p:spPr>
        </p:sp>
        <p:sp>
          <p:nvSpPr>
            <p:cNvPr name="TextBox 4" id="4"/>
            <p:cNvSpPr txBox="true"/>
            <p:nvPr/>
          </p:nvSpPr>
          <p:spPr>
            <a:xfrm>
              <a:off x="81531" y="38100"/>
              <a:ext cx="706603" cy="698500"/>
            </a:xfrm>
            <a:prstGeom prst="rect">
              <a:avLst/>
            </a:prstGeom>
          </p:spPr>
          <p:txBody>
            <a:bodyPr anchor="ctr" rtlCol="false" tIns="46332" lIns="46332" bIns="46332" rIns="46332"/>
            <a:lstStyle/>
            <a:p>
              <a:pPr algn="ctr">
                <a:lnSpc>
                  <a:spcPts val="2426"/>
                </a:lnSpc>
              </a:pPr>
            </a:p>
          </p:txBody>
        </p:sp>
      </p:grpSp>
      <p:grpSp>
        <p:nvGrpSpPr>
          <p:cNvPr name="Group 5" id="5"/>
          <p:cNvGrpSpPr/>
          <p:nvPr/>
        </p:nvGrpSpPr>
        <p:grpSpPr>
          <a:xfrm rot="0">
            <a:off x="15299967" y="8672740"/>
            <a:ext cx="1959333" cy="585560"/>
            <a:chOff x="0" y="0"/>
            <a:chExt cx="654045" cy="195466"/>
          </a:xfrm>
        </p:grpSpPr>
        <p:sp>
          <p:nvSpPr>
            <p:cNvPr name="Freeform 6" id="6"/>
            <p:cNvSpPr/>
            <p:nvPr/>
          </p:nvSpPr>
          <p:spPr>
            <a:xfrm flipH="false" flipV="false" rot="0">
              <a:off x="0" y="0"/>
              <a:ext cx="654045" cy="195466"/>
            </a:xfrm>
            <a:custGeom>
              <a:avLst/>
              <a:gdLst/>
              <a:ahLst/>
              <a:cxnLst/>
              <a:rect r="r" b="b" t="t" l="l"/>
              <a:pathLst>
                <a:path h="195466" w="654045">
                  <a:moveTo>
                    <a:pt x="97733" y="0"/>
                  </a:moveTo>
                  <a:lnTo>
                    <a:pt x="556312" y="0"/>
                  </a:lnTo>
                  <a:cubicBezTo>
                    <a:pt x="582232" y="0"/>
                    <a:pt x="607091" y="10297"/>
                    <a:pt x="625420" y="28625"/>
                  </a:cubicBezTo>
                  <a:cubicBezTo>
                    <a:pt x="643748" y="46954"/>
                    <a:pt x="654045" y="71813"/>
                    <a:pt x="654045" y="97733"/>
                  </a:cubicBezTo>
                  <a:lnTo>
                    <a:pt x="654045" y="97733"/>
                  </a:lnTo>
                  <a:cubicBezTo>
                    <a:pt x="654045" y="123653"/>
                    <a:pt x="643748" y="148512"/>
                    <a:pt x="625420" y="166840"/>
                  </a:cubicBezTo>
                  <a:cubicBezTo>
                    <a:pt x="607091" y="185169"/>
                    <a:pt x="582232" y="195466"/>
                    <a:pt x="556312" y="195466"/>
                  </a:cubicBezTo>
                  <a:lnTo>
                    <a:pt x="97733" y="195466"/>
                  </a:lnTo>
                  <a:cubicBezTo>
                    <a:pt x="71813" y="195466"/>
                    <a:pt x="46954" y="185169"/>
                    <a:pt x="28625" y="166840"/>
                  </a:cubicBezTo>
                  <a:cubicBezTo>
                    <a:pt x="10297" y="148512"/>
                    <a:pt x="0" y="123653"/>
                    <a:pt x="0" y="97733"/>
                  </a:cubicBezTo>
                  <a:lnTo>
                    <a:pt x="0" y="97733"/>
                  </a:lnTo>
                  <a:cubicBezTo>
                    <a:pt x="0" y="71813"/>
                    <a:pt x="10297" y="46954"/>
                    <a:pt x="28625" y="28625"/>
                  </a:cubicBezTo>
                  <a:cubicBezTo>
                    <a:pt x="46954" y="10297"/>
                    <a:pt x="71813" y="0"/>
                    <a:pt x="97733" y="0"/>
                  </a:cubicBezTo>
                  <a:close/>
                </a:path>
              </a:pathLst>
            </a:custGeom>
            <a:solidFill>
              <a:srgbClr val="000000">
                <a:alpha val="0"/>
              </a:srgbClr>
            </a:solidFill>
            <a:ln w="19050" cap="rnd">
              <a:solidFill>
                <a:srgbClr val="2B2B2B"/>
              </a:solidFill>
              <a:prstDash val="solid"/>
              <a:round/>
            </a:ln>
          </p:spPr>
        </p:sp>
        <p:sp>
          <p:nvSpPr>
            <p:cNvPr name="TextBox 7" id="7"/>
            <p:cNvSpPr txBox="true"/>
            <p:nvPr/>
          </p:nvSpPr>
          <p:spPr>
            <a:xfrm>
              <a:off x="0" y="85725"/>
              <a:ext cx="654045" cy="109741"/>
            </a:xfrm>
            <a:prstGeom prst="rect">
              <a:avLst/>
            </a:prstGeom>
          </p:spPr>
          <p:txBody>
            <a:bodyPr anchor="ctr" rtlCol="false" tIns="50800" lIns="50800" bIns="50800" rIns="50800"/>
            <a:lstStyle/>
            <a:p>
              <a:pPr algn="ctr">
                <a:lnSpc>
                  <a:spcPts val="1638"/>
                </a:lnSpc>
              </a:pPr>
            </a:p>
          </p:txBody>
        </p:sp>
      </p:grpSp>
      <p:sp>
        <p:nvSpPr>
          <p:cNvPr name="Freeform 8" id="8"/>
          <p:cNvSpPr/>
          <p:nvPr/>
        </p:nvSpPr>
        <p:spPr>
          <a:xfrm flipH="false" flipV="false" rot="0">
            <a:off x="16483801" y="8852792"/>
            <a:ext cx="502027" cy="225456"/>
          </a:xfrm>
          <a:custGeom>
            <a:avLst/>
            <a:gdLst/>
            <a:ahLst/>
            <a:cxnLst/>
            <a:rect r="r" b="b" t="t" l="l"/>
            <a:pathLst>
              <a:path h="225456" w="502027">
                <a:moveTo>
                  <a:pt x="0" y="0"/>
                </a:moveTo>
                <a:lnTo>
                  <a:pt x="502028" y="0"/>
                </a:lnTo>
                <a:lnTo>
                  <a:pt x="502028" y="225456"/>
                </a:lnTo>
                <a:lnTo>
                  <a:pt x="0" y="22545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9" id="9"/>
          <p:cNvSpPr txBox="true"/>
          <p:nvPr/>
        </p:nvSpPr>
        <p:spPr>
          <a:xfrm rot="0">
            <a:off x="1028700" y="8902065"/>
            <a:ext cx="3613020" cy="356235"/>
          </a:xfrm>
          <a:prstGeom prst="rect">
            <a:avLst/>
          </a:prstGeom>
        </p:spPr>
        <p:txBody>
          <a:bodyPr anchor="t" rtlCol="false" tIns="0" lIns="0" bIns="0" rIns="0">
            <a:spAutoFit/>
          </a:bodyPr>
          <a:lstStyle/>
          <a:p>
            <a:pPr algn="l">
              <a:lnSpc>
                <a:spcPts val="2940"/>
              </a:lnSpc>
            </a:pPr>
            <a:r>
              <a:rPr lang="en-US" sz="2100">
                <a:solidFill>
                  <a:srgbClr val="2B2B2B"/>
                </a:solidFill>
                <a:latin typeface="Mukti"/>
                <a:ea typeface="Mukti"/>
                <a:cs typeface="Mukti"/>
                <a:sym typeface="Mukti"/>
              </a:rPr>
              <a:t>@REALLYGREATSITE</a:t>
            </a:r>
          </a:p>
        </p:txBody>
      </p:sp>
      <p:sp>
        <p:nvSpPr>
          <p:cNvPr name="TextBox 10" id="10"/>
          <p:cNvSpPr txBox="true"/>
          <p:nvPr/>
        </p:nvSpPr>
        <p:spPr>
          <a:xfrm rot="0">
            <a:off x="1028700" y="990600"/>
            <a:ext cx="3746137" cy="356235"/>
          </a:xfrm>
          <a:prstGeom prst="rect">
            <a:avLst/>
          </a:prstGeom>
        </p:spPr>
        <p:txBody>
          <a:bodyPr anchor="t" rtlCol="false" tIns="0" lIns="0" bIns="0" rIns="0">
            <a:spAutoFit/>
          </a:bodyPr>
          <a:lstStyle/>
          <a:p>
            <a:pPr algn="l">
              <a:lnSpc>
                <a:spcPts val="2940"/>
              </a:lnSpc>
            </a:pPr>
            <a:r>
              <a:rPr lang="en-US" sz="2100">
                <a:solidFill>
                  <a:srgbClr val="2B2B2B"/>
                </a:solidFill>
                <a:latin typeface="Mukti"/>
                <a:ea typeface="Mukti"/>
                <a:cs typeface="Mukti"/>
                <a:sym typeface="Mukti"/>
              </a:rPr>
              <a:t>CREATIVE PRESENTATION</a:t>
            </a:r>
          </a:p>
        </p:txBody>
      </p:sp>
      <p:sp>
        <p:nvSpPr>
          <p:cNvPr name="TextBox 11" id="11"/>
          <p:cNvSpPr txBox="true"/>
          <p:nvPr/>
        </p:nvSpPr>
        <p:spPr>
          <a:xfrm rot="0">
            <a:off x="13646280" y="990600"/>
            <a:ext cx="3613020" cy="356235"/>
          </a:xfrm>
          <a:prstGeom prst="rect">
            <a:avLst/>
          </a:prstGeom>
        </p:spPr>
        <p:txBody>
          <a:bodyPr anchor="t" rtlCol="false" tIns="0" lIns="0" bIns="0" rIns="0">
            <a:spAutoFit/>
          </a:bodyPr>
          <a:lstStyle/>
          <a:p>
            <a:pPr algn="r">
              <a:lnSpc>
                <a:spcPts val="2940"/>
              </a:lnSpc>
            </a:pPr>
            <a:r>
              <a:rPr lang="en-US" sz="2100">
                <a:solidFill>
                  <a:srgbClr val="2B2B2B"/>
                </a:solidFill>
                <a:latin typeface="Mukti"/>
                <a:ea typeface="Mukti"/>
                <a:cs typeface="Mukti"/>
                <a:sym typeface="Mukti"/>
              </a:rPr>
              <a:t>JANUARY 12, 2026</a:t>
            </a:r>
          </a:p>
        </p:txBody>
      </p:sp>
      <p:grpSp>
        <p:nvGrpSpPr>
          <p:cNvPr name="Group 12" id="12"/>
          <p:cNvGrpSpPr/>
          <p:nvPr/>
        </p:nvGrpSpPr>
        <p:grpSpPr>
          <a:xfrm rot="0">
            <a:off x="9093225" y="4800238"/>
            <a:ext cx="733198" cy="369002"/>
            <a:chOff x="0" y="0"/>
            <a:chExt cx="1615013" cy="812800"/>
          </a:xfrm>
        </p:grpSpPr>
        <p:sp>
          <p:nvSpPr>
            <p:cNvPr name="Freeform 13" id="13"/>
            <p:cNvSpPr/>
            <p:nvPr/>
          </p:nvSpPr>
          <p:spPr>
            <a:xfrm flipH="false" flipV="false" rot="0">
              <a:off x="0" y="0"/>
              <a:ext cx="1615013" cy="812800"/>
            </a:xfrm>
            <a:custGeom>
              <a:avLst/>
              <a:gdLst/>
              <a:ahLst/>
              <a:cxnLst/>
              <a:rect r="r" b="b" t="t" l="l"/>
              <a:pathLst>
                <a:path h="812800" w="1615013">
                  <a:moveTo>
                    <a:pt x="807506" y="0"/>
                  </a:moveTo>
                  <a:cubicBezTo>
                    <a:pt x="361533" y="0"/>
                    <a:pt x="0" y="181951"/>
                    <a:pt x="0" y="406400"/>
                  </a:cubicBezTo>
                  <a:cubicBezTo>
                    <a:pt x="0" y="630849"/>
                    <a:pt x="361533" y="812800"/>
                    <a:pt x="807506" y="812800"/>
                  </a:cubicBezTo>
                  <a:cubicBezTo>
                    <a:pt x="1253480" y="812800"/>
                    <a:pt x="1615013" y="630849"/>
                    <a:pt x="1615013" y="406400"/>
                  </a:cubicBezTo>
                  <a:cubicBezTo>
                    <a:pt x="1615013" y="181951"/>
                    <a:pt x="1253480" y="0"/>
                    <a:pt x="807506" y="0"/>
                  </a:cubicBezTo>
                  <a:close/>
                </a:path>
              </a:pathLst>
            </a:custGeom>
            <a:solidFill>
              <a:srgbClr val="EBEBE6"/>
            </a:solidFill>
            <a:ln w="9525" cap="sq">
              <a:solidFill>
                <a:srgbClr val="2B2B2B"/>
              </a:solidFill>
              <a:prstDash val="solid"/>
              <a:miter/>
            </a:ln>
          </p:spPr>
        </p:sp>
        <p:sp>
          <p:nvSpPr>
            <p:cNvPr name="TextBox 14" id="14"/>
            <p:cNvSpPr txBox="true"/>
            <p:nvPr/>
          </p:nvSpPr>
          <p:spPr>
            <a:xfrm>
              <a:off x="151407" y="38100"/>
              <a:ext cx="1312198" cy="698500"/>
            </a:xfrm>
            <a:prstGeom prst="rect">
              <a:avLst/>
            </a:prstGeom>
          </p:spPr>
          <p:txBody>
            <a:bodyPr anchor="ctr" rtlCol="false" tIns="46332" lIns="46332" bIns="46332" rIns="46332"/>
            <a:lstStyle/>
            <a:p>
              <a:pPr algn="ctr">
                <a:lnSpc>
                  <a:spcPts val="2426"/>
                </a:lnSpc>
              </a:pPr>
            </a:p>
          </p:txBody>
        </p:sp>
      </p:grpSp>
      <p:grpSp>
        <p:nvGrpSpPr>
          <p:cNvPr name="Group 15" id="15"/>
          <p:cNvGrpSpPr/>
          <p:nvPr/>
        </p:nvGrpSpPr>
        <p:grpSpPr>
          <a:xfrm rot="0">
            <a:off x="8374201" y="7502147"/>
            <a:ext cx="733198" cy="369002"/>
            <a:chOff x="0" y="0"/>
            <a:chExt cx="1615013" cy="812800"/>
          </a:xfrm>
        </p:grpSpPr>
        <p:sp>
          <p:nvSpPr>
            <p:cNvPr name="Freeform 16" id="16"/>
            <p:cNvSpPr/>
            <p:nvPr/>
          </p:nvSpPr>
          <p:spPr>
            <a:xfrm flipH="false" flipV="false" rot="0">
              <a:off x="0" y="0"/>
              <a:ext cx="1615013" cy="812800"/>
            </a:xfrm>
            <a:custGeom>
              <a:avLst/>
              <a:gdLst/>
              <a:ahLst/>
              <a:cxnLst/>
              <a:rect r="r" b="b" t="t" l="l"/>
              <a:pathLst>
                <a:path h="812800" w="1615013">
                  <a:moveTo>
                    <a:pt x="807506" y="0"/>
                  </a:moveTo>
                  <a:cubicBezTo>
                    <a:pt x="361533" y="0"/>
                    <a:pt x="0" y="181951"/>
                    <a:pt x="0" y="406400"/>
                  </a:cubicBezTo>
                  <a:cubicBezTo>
                    <a:pt x="0" y="630849"/>
                    <a:pt x="361533" y="812800"/>
                    <a:pt x="807506" y="812800"/>
                  </a:cubicBezTo>
                  <a:cubicBezTo>
                    <a:pt x="1253480" y="812800"/>
                    <a:pt x="1615013" y="630849"/>
                    <a:pt x="1615013" y="406400"/>
                  </a:cubicBezTo>
                  <a:cubicBezTo>
                    <a:pt x="1615013" y="181951"/>
                    <a:pt x="1253480" y="0"/>
                    <a:pt x="807506" y="0"/>
                  </a:cubicBezTo>
                  <a:close/>
                </a:path>
              </a:pathLst>
            </a:custGeom>
            <a:solidFill>
              <a:srgbClr val="EBEBE6"/>
            </a:solidFill>
            <a:ln w="9525" cap="sq">
              <a:solidFill>
                <a:srgbClr val="2B2B2B"/>
              </a:solidFill>
              <a:prstDash val="solid"/>
              <a:miter/>
            </a:ln>
          </p:spPr>
        </p:sp>
        <p:sp>
          <p:nvSpPr>
            <p:cNvPr name="TextBox 17" id="17"/>
            <p:cNvSpPr txBox="true"/>
            <p:nvPr/>
          </p:nvSpPr>
          <p:spPr>
            <a:xfrm>
              <a:off x="151407" y="38100"/>
              <a:ext cx="1312198" cy="698500"/>
            </a:xfrm>
            <a:prstGeom prst="rect">
              <a:avLst/>
            </a:prstGeom>
          </p:spPr>
          <p:txBody>
            <a:bodyPr anchor="ctr" rtlCol="false" tIns="46332" lIns="46332" bIns="46332" rIns="46332"/>
            <a:lstStyle/>
            <a:p>
              <a:pPr algn="ctr">
                <a:lnSpc>
                  <a:spcPts val="2426"/>
                </a:lnSpc>
              </a:pPr>
            </a:p>
          </p:txBody>
        </p:sp>
      </p:grpSp>
      <p:grpSp>
        <p:nvGrpSpPr>
          <p:cNvPr name="Group 18" id="18"/>
          <p:cNvGrpSpPr/>
          <p:nvPr/>
        </p:nvGrpSpPr>
        <p:grpSpPr>
          <a:xfrm rot="0">
            <a:off x="8374201" y="2093335"/>
            <a:ext cx="733198" cy="369002"/>
            <a:chOff x="0" y="0"/>
            <a:chExt cx="1615013" cy="812800"/>
          </a:xfrm>
        </p:grpSpPr>
        <p:sp>
          <p:nvSpPr>
            <p:cNvPr name="Freeform 19" id="19"/>
            <p:cNvSpPr/>
            <p:nvPr/>
          </p:nvSpPr>
          <p:spPr>
            <a:xfrm flipH="false" flipV="false" rot="0">
              <a:off x="0" y="0"/>
              <a:ext cx="1615013" cy="812800"/>
            </a:xfrm>
            <a:custGeom>
              <a:avLst/>
              <a:gdLst/>
              <a:ahLst/>
              <a:cxnLst/>
              <a:rect r="r" b="b" t="t" l="l"/>
              <a:pathLst>
                <a:path h="812800" w="1615013">
                  <a:moveTo>
                    <a:pt x="807506" y="0"/>
                  </a:moveTo>
                  <a:cubicBezTo>
                    <a:pt x="361533" y="0"/>
                    <a:pt x="0" y="181951"/>
                    <a:pt x="0" y="406400"/>
                  </a:cubicBezTo>
                  <a:cubicBezTo>
                    <a:pt x="0" y="630849"/>
                    <a:pt x="361533" y="812800"/>
                    <a:pt x="807506" y="812800"/>
                  </a:cubicBezTo>
                  <a:cubicBezTo>
                    <a:pt x="1253480" y="812800"/>
                    <a:pt x="1615013" y="630849"/>
                    <a:pt x="1615013" y="406400"/>
                  </a:cubicBezTo>
                  <a:cubicBezTo>
                    <a:pt x="1615013" y="181951"/>
                    <a:pt x="1253480" y="0"/>
                    <a:pt x="807506" y="0"/>
                  </a:cubicBezTo>
                  <a:close/>
                </a:path>
              </a:pathLst>
            </a:custGeom>
            <a:solidFill>
              <a:srgbClr val="EBEBE6"/>
            </a:solidFill>
            <a:ln w="9525" cap="sq">
              <a:solidFill>
                <a:srgbClr val="2B2B2B"/>
              </a:solidFill>
              <a:prstDash val="solid"/>
              <a:miter/>
            </a:ln>
          </p:spPr>
        </p:sp>
        <p:sp>
          <p:nvSpPr>
            <p:cNvPr name="TextBox 20" id="20"/>
            <p:cNvSpPr txBox="true"/>
            <p:nvPr/>
          </p:nvSpPr>
          <p:spPr>
            <a:xfrm>
              <a:off x="151407" y="38100"/>
              <a:ext cx="1312198" cy="698500"/>
            </a:xfrm>
            <a:prstGeom prst="rect">
              <a:avLst/>
            </a:prstGeom>
          </p:spPr>
          <p:txBody>
            <a:bodyPr anchor="ctr" rtlCol="false" tIns="46332" lIns="46332" bIns="46332" rIns="46332"/>
            <a:lstStyle/>
            <a:p>
              <a:pPr algn="ctr">
                <a:lnSpc>
                  <a:spcPts val="2426"/>
                </a:lnSpc>
              </a:pPr>
            </a:p>
          </p:txBody>
        </p:sp>
      </p:grpSp>
      <p:sp>
        <p:nvSpPr>
          <p:cNvPr name="TextBox 21" id="21"/>
          <p:cNvSpPr txBox="true"/>
          <p:nvPr/>
        </p:nvSpPr>
        <p:spPr>
          <a:xfrm rot="0">
            <a:off x="1028700" y="4680113"/>
            <a:ext cx="6407173" cy="1842135"/>
          </a:xfrm>
          <a:prstGeom prst="rect">
            <a:avLst/>
          </a:prstGeom>
        </p:spPr>
        <p:txBody>
          <a:bodyPr anchor="t" rtlCol="false" tIns="0" lIns="0" bIns="0" rIns="0">
            <a:spAutoFit/>
          </a:bodyPr>
          <a:lstStyle/>
          <a:p>
            <a:pPr algn="l">
              <a:lnSpc>
                <a:spcPts val="2940"/>
              </a:lnSpc>
            </a:pPr>
            <a:r>
              <a:rPr lang="en-US" sz="2100">
                <a:solidFill>
                  <a:srgbClr val="2B2B2B"/>
                </a:solidFill>
                <a:latin typeface="Mukti"/>
                <a:ea typeface="Mukti"/>
                <a:cs typeface="Mukti"/>
                <a:sym typeface="Mukti"/>
              </a:rPr>
              <a:t>Lorem ipsum dolor sit amet, consectetur adipiscing elit, sed do eiusmod tempor incididunt ut labore et dolore magna aliqua. Ut enim ad minim veniam, quis nostrud exercitation ullamco laboris nisi ut aliquip ex ea commodo consequat</a:t>
            </a:r>
          </a:p>
        </p:txBody>
      </p:sp>
      <p:sp>
        <p:nvSpPr>
          <p:cNvPr name="TextBox 22" id="22"/>
          <p:cNvSpPr txBox="true"/>
          <p:nvPr/>
        </p:nvSpPr>
        <p:spPr>
          <a:xfrm rot="0">
            <a:off x="1028700" y="3659977"/>
            <a:ext cx="5668377" cy="703326"/>
          </a:xfrm>
          <a:prstGeom prst="rect">
            <a:avLst/>
          </a:prstGeom>
        </p:spPr>
        <p:txBody>
          <a:bodyPr anchor="t" rtlCol="false" tIns="0" lIns="0" bIns="0" rIns="0">
            <a:spAutoFit/>
          </a:bodyPr>
          <a:lstStyle/>
          <a:p>
            <a:pPr algn="l">
              <a:lnSpc>
                <a:spcPts val="4991"/>
              </a:lnSpc>
            </a:pPr>
            <a:r>
              <a:rPr lang="en-US" b="true" sz="6399" spc="-275">
                <a:solidFill>
                  <a:srgbClr val="2B2B2B"/>
                </a:solidFill>
                <a:latin typeface="Arial Unicode Bold"/>
                <a:ea typeface="Arial Unicode Bold"/>
                <a:cs typeface="Arial Unicode Bold"/>
                <a:sym typeface="Arial Unicode Bold"/>
              </a:rPr>
              <a:t>EDUCATION</a:t>
            </a:r>
          </a:p>
        </p:txBody>
      </p:sp>
      <p:sp>
        <p:nvSpPr>
          <p:cNvPr name="TextBox 23" id="23"/>
          <p:cNvSpPr txBox="true"/>
          <p:nvPr/>
        </p:nvSpPr>
        <p:spPr>
          <a:xfrm rot="0">
            <a:off x="9678899" y="2527817"/>
            <a:ext cx="5668377" cy="540385"/>
          </a:xfrm>
          <a:prstGeom prst="rect">
            <a:avLst/>
          </a:prstGeom>
        </p:spPr>
        <p:txBody>
          <a:bodyPr anchor="t" rtlCol="false" tIns="0" lIns="0" bIns="0" rIns="0">
            <a:spAutoFit/>
          </a:bodyPr>
          <a:lstStyle/>
          <a:p>
            <a:pPr algn="l">
              <a:lnSpc>
                <a:spcPts val="2240"/>
              </a:lnSpc>
            </a:pPr>
            <a:r>
              <a:rPr lang="en-US" sz="1600">
                <a:solidFill>
                  <a:srgbClr val="2B2B2B"/>
                </a:solidFill>
                <a:latin typeface="Mukti"/>
                <a:ea typeface="Mukti"/>
                <a:cs typeface="Mukti"/>
                <a:sym typeface="Mukti"/>
              </a:rPr>
              <a:t>Lorem ipsum dolor sit amet, consectetur adipiscing elit, sed do eiusmod tempor incididunt ut labore et dolore magna aliqua.</a:t>
            </a:r>
          </a:p>
        </p:txBody>
      </p:sp>
      <p:sp>
        <p:nvSpPr>
          <p:cNvPr name="TextBox 24" id="24"/>
          <p:cNvSpPr txBox="true"/>
          <p:nvPr/>
        </p:nvSpPr>
        <p:spPr>
          <a:xfrm rot="0">
            <a:off x="13469120" y="2060666"/>
            <a:ext cx="1878157" cy="396240"/>
          </a:xfrm>
          <a:prstGeom prst="rect">
            <a:avLst/>
          </a:prstGeom>
        </p:spPr>
        <p:txBody>
          <a:bodyPr anchor="t" rtlCol="false" tIns="0" lIns="0" bIns="0" rIns="0">
            <a:spAutoFit/>
          </a:bodyPr>
          <a:lstStyle/>
          <a:p>
            <a:pPr algn="l">
              <a:lnSpc>
                <a:spcPts val="3359"/>
              </a:lnSpc>
            </a:pPr>
            <a:r>
              <a:rPr lang="en-US" sz="2399">
                <a:solidFill>
                  <a:srgbClr val="2B2B2B"/>
                </a:solidFill>
                <a:latin typeface="Mukti"/>
                <a:ea typeface="Mukti"/>
                <a:cs typeface="Mukti"/>
                <a:sym typeface="Mukti"/>
              </a:rPr>
              <a:t>2020 - 2021</a:t>
            </a:r>
          </a:p>
        </p:txBody>
      </p:sp>
      <p:sp>
        <p:nvSpPr>
          <p:cNvPr name="TextBox 25" id="25"/>
          <p:cNvSpPr txBox="true"/>
          <p:nvPr/>
        </p:nvSpPr>
        <p:spPr>
          <a:xfrm rot="0">
            <a:off x="9678899" y="2194778"/>
            <a:ext cx="3436300" cy="261366"/>
          </a:xfrm>
          <a:prstGeom prst="rect">
            <a:avLst/>
          </a:prstGeom>
        </p:spPr>
        <p:txBody>
          <a:bodyPr anchor="t" rtlCol="false" tIns="0" lIns="0" bIns="0" rIns="0">
            <a:spAutoFit/>
          </a:bodyPr>
          <a:lstStyle/>
          <a:p>
            <a:pPr algn="l">
              <a:lnSpc>
                <a:spcPts val="1872"/>
              </a:lnSpc>
            </a:pPr>
            <a:r>
              <a:rPr lang="en-US" b="true" sz="2400" spc="-103">
                <a:solidFill>
                  <a:srgbClr val="2B2B2B"/>
                </a:solidFill>
                <a:latin typeface="Arial Unicode Bold"/>
                <a:ea typeface="Arial Unicode Bold"/>
                <a:cs typeface="Arial Unicode Bold"/>
                <a:sym typeface="Arial Unicode Bold"/>
              </a:rPr>
              <a:t>SALFORD UNIVERSITY</a:t>
            </a:r>
          </a:p>
        </p:txBody>
      </p:sp>
      <p:sp>
        <p:nvSpPr>
          <p:cNvPr name="TextBox 26" id="26"/>
          <p:cNvSpPr txBox="true"/>
          <p:nvPr/>
        </p:nvSpPr>
        <p:spPr>
          <a:xfrm rot="0">
            <a:off x="9678899" y="7926962"/>
            <a:ext cx="5670955" cy="540385"/>
          </a:xfrm>
          <a:prstGeom prst="rect">
            <a:avLst/>
          </a:prstGeom>
        </p:spPr>
        <p:txBody>
          <a:bodyPr anchor="t" rtlCol="false" tIns="0" lIns="0" bIns="0" rIns="0">
            <a:spAutoFit/>
          </a:bodyPr>
          <a:lstStyle/>
          <a:p>
            <a:pPr algn="l">
              <a:lnSpc>
                <a:spcPts val="2240"/>
              </a:lnSpc>
            </a:pPr>
            <a:r>
              <a:rPr lang="en-US" sz="1600">
                <a:solidFill>
                  <a:srgbClr val="2B2B2B"/>
                </a:solidFill>
                <a:latin typeface="Mukti"/>
                <a:ea typeface="Mukti"/>
                <a:cs typeface="Mukti"/>
                <a:sym typeface="Mukti"/>
              </a:rPr>
              <a:t>Lorem ipsum dolor sit amet, consectetur adipiscing elit, sed do eiusmod tempor incididunt ut labore et dolore magna aliqua.</a:t>
            </a:r>
          </a:p>
        </p:txBody>
      </p:sp>
      <p:sp>
        <p:nvSpPr>
          <p:cNvPr name="TextBox 27" id="27"/>
          <p:cNvSpPr txBox="true"/>
          <p:nvPr/>
        </p:nvSpPr>
        <p:spPr>
          <a:xfrm rot="0">
            <a:off x="13469120" y="7469478"/>
            <a:ext cx="1878157" cy="396240"/>
          </a:xfrm>
          <a:prstGeom prst="rect">
            <a:avLst/>
          </a:prstGeom>
        </p:spPr>
        <p:txBody>
          <a:bodyPr anchor="t" rtlCol="false" tIns="0" lIns="0" bIns="0" rIns="0">
            <a:spAutoFit/>
          </a:bodyPr>
          <a:lstStyle/>
          <a:p>
            <a:pPr algn="l">
              <a:lnSpc>
                <a:spcPts val="3359"/>
              </a:lnSpc>
            </a:pPr>
            <a:r>
              <a:rPr lang="en-US" sz="2399">
                <a:solidFill>
                  <a:srgbClr val="2B2B2B"/>
                </a:solidFill>
                <a:latin typeface="Mukti"/>
                <a:ea typeface="Mukti"/>
                <a:cs typeface="Mukti"/>
                <a:sym typeface="Mukti"/>
              </a:rPr>
              <a:t>2023 - 2025</a:t>
            </a:r>
          </a:p>
        </p:txBody>
      </p:sp>
      <p:sp>
        <p:nvSpPr>
          <p:cNvPr name="TextBox 28" id="28"/>
          <p:cNvSpPr txBox="true"/>
          <p:nvPr/>
        </p:nvSpPr>
        <p:spPr>
          <a:xfrm rot="0">
            <a:off x="9678899" y="7603590"/>
            <a:ext cx="3436300" cy="261366"/>
          </a:xfrm>
          <a:prstGeom prst="rect">
            <a:avLst/>
          </a:prstGeom>
        </p:spPr>
        <p:txBody>
          <a:bodyPr anchor="t" rtlCol="false" tIns="0" lIns="0" bIns="0" rIns="0">
            <a:spAutoFit/>
          </a:bodyPr>
          <a:lstStyle/>
          <a:p>
            <a:pPr algn="l">
              <a:lnSpc>
                <a:spcPts val="1872"/>
              </a:lnSpc>
            </a:pPr>
            <a:r>
              <a:rPr lang="en-US" b="true" sz="2400" spc="-103">
                <a:solidFill>
                  <a:srgbClr val="2B2B2B"/>
                </a:solidFill>
                <a:latin typeface="Arial Unicode Bold"/>
                <a:ea typeface="Arial Unicode Bold"/>
                <a:cs typeface="Arial Unicode Bold"/>
                <a:sym typeface="Arial Unicode Bold"/>
              </a:rPr>
              <a:t>AROWWAI UNIVERSITY</a:t>
            </a:r>
          </a:p>
        </p:txBody>
      </p:sp>
      <p:sp>
        <p:nvSpPr>
          <p:cNvPr name="TextBox 29" id="29"/>
          <p:cNvSpPr txBox="true"/>
          <p:nvPr/>
        </p:nvSpPr>
        <p:spPr>
          <a:xfrm rot="0">
            <a:off x="10401480" y="5230107"/>
            <a:ext cx="5668377" cy="540385"/>
          </a:xfrm>
          <a:prstGeom prst="rect">
            <a:avLst/>
          </a:prstGeom>
        </p:spPr>
        <p:txBody>
          <a:bodyPr anchor="t" rtlCol="false" tIns="0" lIns="0" bIns="0" rIns="0">
            <a:spAutoFit/>
          </a:bodyPr>
          <a:lstStyle/>
          <a:p>
            <a:pPr algn="l">
              <a:lnSpc>
                <a:spcPts val="2240"/>
              </a:lnSpc>
            </a:pPr>
            <a:r>
              <a:rPr lang="en-US" sz="1600">
                <a:solidFill>
                  <a:srgbClr val="2B2B2B"/>
                </a:solidFill>
                <a:latin typeface="Mukti"/>
                <a:ea typeface="Mukti"/>
                <a:cs typeface="Mukti"/>
                <a:sym typeface="Mukti"/>
              </a:rPr>
              <a:t>Lorem ipsum dolor sit amet, consectetur adipiscing elit, sed do eiusmod tempor incididunt ut labore et dolore magna aliqua.</a:t>
            </a:r>
          </a:p>
        </p:txBody>
      </p:sp>
      <p:sp>
        <p:nvSpPr>
          <p:cNvPr name="TextBox 30" id="30"/>
          <p:cNvSpPr txBox="true"/>
          <p:nvPr/>
        </p:nvSpPr>
        <p:spPr>
          <a:xfrm rot="0">
            <a:off x="14191701" y="4767569"/>
            <a:ext cx="1878157" cy="396240"/>
          </a:xfrm>
          <a:prstGeom prst="rect">
            <a:avLst/>
          </a:prstGeom>
        </p:spPr>
        <p:txBody>
          <a:bodyPr anchor="t" rtlCol="false" tIns="0" lIns="0" bIns="0" rIns="0">
            <a:spAutoFit/>
          </a:bodyPr>
          <a:lstStyle/>
          <a:p>
            <a:pPr algn="l">
              <a:lnSpc>
                <a:spcPts val="3359"/>
              </a:lnSpc>
            </a:pPr>
            <a:r>
              <a:rPr lang="en-US" sz="2399">
                <a:solidFill>
                  <a:srgbClr val="2B2B2B"/>
                </a:solidFill>
                <a:latin typeface="Mukti"/>
                <a:ea typeface="Mukti"/>
                <a:cs typeface="Mukti"/>
                <a:sym typeface="Mukti"/>
              </a:rPr>
              <a:t>2021 - 2023</a:t>
            </a:r>
          </a:p>
        </p:txBody>
      </p:sp>
      <p:sp>
        <p:nvSpPr>
          <p:cNvPr name="TextBox 31" id="31"/>
          <p:cNvSpPr txBox="true"/>
          <p:nvPr/>
        </p:nvSpPr>
        <p:spPr>
          <a:xfrm rot="0">
            <a:off x="10401480" y="4901681"/>
            <a:ext cx="3436300" cy="261366"/>
          </a:xfrm>
          <a:prstGeom prst="rect">
            <a:avLst/>
          </a:prstGeom>
        </p:spPr>
        <p:txBody>
          <a:bodyPr anchor="t" rtlCol="false" tIns="0" lIns="0" bIns="0" rIns="0">
            <a:spAutoFit/>
          </a:bodyPr>
          <a:lstStyle/>
          <a:p>
            <a:pPr algn="l">
              <a:lnSpc>
                <a:spcPts val="1872"/>
              </a:lnSpc>
            </a:pPr>
            <a:r>
              <a:rPr lang="en-US" b="true" sz="2400" spc="-103">
                <a:solidFill>
                  <a:srgbClr val="2B2B2B"/>
                </a:solidFill>
                <a:latin typeface="Arial Unicode Bold"/>
                <a:ea typeface="Arial Unicode Bold"/>
                <a:cs typeface="Arial Unicode Bold"/>
                <a:sym typeface="Arial Unicode Bold"/>
              </a:rPr>
              <a:t>KEITHSTON UNIVERSITY</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EBEBE6"/>
        </a:solidFill>
      </p:bgPr>
    </p:bg>
    <p:spTree>
      <p:nvGrpSpPr>
        <p:cNvPr id="1" name=""/>
        <p:cNvGrpSpPr/>
        <p:nvPr/>
      </p:nvGrpSpPr>
      <p:grpSpPr>
        <a:xfrm>
          <a:off x="0" y="0"/>
          <a:ext cx="0" cy="0"/>
          <a:chOff x="0" y="0"/>
          <a:chExt cx="0" cy="0"/>
        </a:xfrm>
      </p:grpSpPr>
      <p:grpSp>
        <p:nvGrpSpPr>
          <p:cNvPr name="Group 2" id="2"/>
          <p:cNvGrpSpPr/>
          <p:nvPr/>
        </p:nvGrpSpPr>
        <p:grpSpPr>
          <a:xfrm rot="0">
            <a:off x="15299967" y="8672740"/>
            <a:ext cx="1959333" cy="585560"/>
            <a:chOff x="0" y="0"/>
            <a:chExt cx="654045" cy="195466"/>
          </a:xfrm>
        </p:grpSpPr>
        <p:sp>
          <p:nvSpPr>
            <p:cNvPr name="Freeform 3" id="3"/>
            <p:cNvSpPr/>
            <p:nvPr/>
          </p:nvSpPr>
          <p:spPr>
            <a:xfrm flipH="false" flipV="false" rot="0">
              <a:off x="0" y="0"/>
              <a:ext cx="654045" cy="195466"/>
            </a:xfrm>
            <a:custGeom>
              <a:avLst/>
              <a:gdLst/>
              <a:ahLst/>
              <a:cxnLst/>
              <a:rect r="r" b="b" t="t" l="l"/>
              <a:pathLst>
                <a:path h="195466" w="654045">
                  <a:moveTo>
                    <a:pt x="97733" y="0"/>
                  </a:moveTo>
                  <a:lnTo>
                    <a:pt x="556312" y="0"/>
                  </a:lnTo>
                  <a:cubicBezTo>
                    <a:pt x="582232" y="0"/>
                    <a:pt x="607091" y="10297"/>
                    <a:pt x="625420" y="28625"/>
                  </a:cubicBezTo>
                  <a:cubicBezTo>
                    <a:pt x="643748" y="46954"/>
                    <a:pt x="654045" y="71813"/>
                    <a:pt x="654045" y="97733"/>
                  </a:cubicBezTo>
                  <a:lnTo>
                    <a:pt x="654045" y="97733"/>
                  </a:lnTo>
                  <a:cubicBezTo>
                    <a:pt x="654045" y="123653"/>
                    <a:pt x="643748" y="148512"/>
                    <a:pt x="625420" y="166840"/>
                  </a:cubicBezTo>
                  <a:cubicBezTo>
                    <a:pt x="607091" y="185169"/>
                    <a:pt x="582232" y="195466"/>
                    <a:pt x="556312" y="195466"/>
                  </a:cubicBezTo>
                  <a:lnTo>
                    <a:pt x="97733" y="195466"/>
                  </a:lnTo>
                  <a:cubicBezTo>
                    <a:pt x="71813" y="195466"/>
                    <a:pt x="46954" y="185169"/>
                    <a:pt x="28625" y="166840"/>
                  </a:cubicBezTo>
                  <a:cubicBezTo>
                    <a:pt x="10297" y="148512"/>
                    <a:pt x="0" y="123653"/>
                    <a:pt x="0" y="97733"/>
                  </a:cubicBezTo>
                  <a:lnTo>
                    <a:pt x="0" y="97733"/>
                  </a:lnTo>
                  <a:cubicBezTo>
                    <a:pt x="0" y="71813"/>
                    <a:pt x="10297" y="46954"/>
                    <a:pt x="28625" y="28625"/>
                  </a:cubicBezTo>
                  <a:cubicBezTo>
                    <a:pt x="46954" y="10297"/>
                    <a:pt x="71813" y="0"/>
                    <a:pt x="97733" y="0"/>
                  </a:cubicBezTo>
                  <a:close/>
                </a:path>
              </a:pathLst>
            </a:custGeom>
            <a:solidFill>
              <a:srgbClr val="000000">
                <a:alpha val="0"/>
              </a:srgbClr>
            </a:solidFill>
            <a:ln w="19050" cap="rnd">
              <a:solidFill>
                <a:srgbClr val="2B2B2B"/>
              </a:solidFill>
              <a:prstDash val="solid"/>
              <a:round/>
            </a:ln>
          </p:spPr>
        </p:sp>
        <p:sp>
          <p:nvSpPr>
            <p:cNvPr name="TextBox 4" id="4"/>
            <p:cNvSpPr txBox="true"/>
            <p:nvPr/>
          </p:nvSpPr>
          <p:spPr>
            <a:xfrm>
              <a:off x="0" y="85725"/>
              <a:ext cx="654045" cy="109741"/>
            </a:xfrm>
            <a:prstGeom prst="rect">
              <a:avLst/>
            </a:prstGeom>
          </p:spPr>
          <p:txBody>
            <a:bodyPr anchor="ctr" rtlCol="false" tIns="50800" lIns="50800" bIns="50800" rIns="50800"/>
            <a:lstStyle/>
            <a:p>
              <a:pPr algn="ctr">
                <a:lnSpc>
                  <a:spcPts val="1638"/>
                </a:lnSpc>
              </a:pPr>
            </a:p>
          </p:txBody>
        </p:sp>
      </p:grpSp>
      <p:sp>
        <p:nvSpPr>
          <p:cNvPr name="Freeform 5" id="5"/>
          <p:cNvSpPr/>
          <p:nvPr/>
        </p:nvSpPr>
        <p:spPr>
          <a:xfrm flipH="false" flipV="false" rot="0">
            <a:off x="16483801" y="8852792"/>
            <a:ext cx="502027" cy="225456"/>
          </a:xfrm>
          <a:custGeom>
            <a:avLst/>
            <a:gdLst/>
            <a:ahLst/>
            <a:cxnLst/>
            <a:rect r="r" b="b" t="t" l="l"/>
            <a:pathLst>
              <a:path h="225456" w="502027">
                <a:moveTo>
                  <a:pt x="0" y="0"/>
                </a:moveTo>
                <a:lnTo>
                  <a:pt x="502028" y="0"/>
                </a:lnTo>
                <a:lnTo>
                  <a:pt x="502028" y="225456"/>
                </a:lnTo>
                <a:lnTo>
                  <a:pt x="0" y="22545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1028700" y="8902065"/>
            <a:ext cx="3613020" cy="356235"/>
          </a:xfrm>
          <a:prstGeom prst="rect">
            <a:avLst/>
          </a:prstGeom>
        </p:spPr>
        <p:txBody>
          <a:bodyPr anchor="t" rtlCol="false" tIns="0" lIns="0" bIns="0" rIns="0">
            <a:spAutoFit/>
          </a:bodyPr>
          <a:lstStyle/>
          <a:p>
            <a:pPr algn="l">
              <a:lnSpc>
                <a:spcPts val="2940"/>
              </a:lnSpc>
            </a:pPr>
            <a:r>
              <a:rPr lang="en-US" sz="2100">
                <a:solidFill>
                  <a:srgbClr val="2B2B2B"/>
                </a:solidFill>
                <a:latin typeface="Mukti"/>
                <a:ea typeface="Mukti"/>
                <a:cs typeface="Mukti"/>
                <a:sym typeface="Mukti"/>
              </a:rPr>
              <a:t>@REALLYGREATSITE</a:t>
            </a:r>
          </a:p>
        </p:txBody>
      </p:sp>
      <p:sp>
        <p:nvSpPr>
          <p:cNvPr name="TextBox 7" id="7"/>
          <p:cNvSpPr txBox="true"/>
          <p:nvPr/>
        </p:nvSpPr>
        <p:spPr>
          <a:xfrm rot="0">
            <a:off x="1028700" y="990600"/>
            <a:ext cx="3746137" cy="356235"/>
          </a:xfrm>
          <a:prstGeom prst="rect">
            <a:avLst/>
          </a:prstGeom>
        </p:spPr>
        <p:txBody>
          <a:bodyPr anchor="t" rtlCol="false" tIns="0" lIns="0" bIns="0" rIns="0">
            <a:spAutoFit/>
          </a:bodyPr>
          <a:lstStyle/>
          <a:p>
            <a:pPr algn="l">
              <a:lnSpc>
                <a:spcPts val="2940"/>
              </a:lnSpc>
            </a:pPr>
            <a:r>
              <a:rPr lang="en-US" sz="2100">
                <a:solidFill>
                  <a:srgbClr val="2B2B2B"/>
                </a:solidFill>
                <a:latin typeface="Mukti"/>
                <a:ea typeface="Mukti"/>
                <a:cs typeface="Mukti"/>
                <a:sym typeface="Mukti"/>
              </a:rPr>
              <a:t>CREATIVE PRESENTATION</a:t>
            </a:r>
          </a:p>
        </p:txBody>
      </p:sp>
      <p:sp>
        <p:nvSpPr>
          <p:cNvPr name="TextBox 8" id="8"/>
          <p:cNvSpPr txBox="true"/>
          <p:nvPr/>
        </p:nvSpPr>
        <p:spPr>
          <a:xfrm rot="0">
            <a:off x="13646280" y="990600"/>
            <a:ext cx="3613020" cy="356235"/>
          </a:xfrm>
          <a:prstGeom prst="rect">
            <a:avLst/>
          </a:prstGeom>
        </p:spPr>
        <p:txBody>
          <a:bodyPr anchor="t" rtlCol="false" tIns="0" lIns="0" bIns="0" rIns="0">
            <a:spAutoFit/>
          </a:bodyPr>
          <a:lstStyle/>
          <a:p>
            <a:pPr algn="r">
              <a:lnSpc>
                <a:spcPts val="2940"/>
              </a:lnSpc>
            </a:pPr>
            <a:r>
              <a:rPr lang="en-US" sz="2100">
                <a:solidFill>
                  <a:srgbClr val="2B2B2B"/>
                </a:solidFill>
                <a:latin typeface="Mukti"/>
                <a:ea typeface="Mukti"/>
                <a:cs typeface="Mukti"/>
                <a:sym typeface="Mukti"/>
              </a:rPr>
              <a:t>JANUARY 12, 2026</a:t>
            </a:r>
          </a:p>
        </p:txBody>
      </p:sp>
      <p:sp>
        <p:nvSpPr>
          <p:cNvPr name="TextBox 9" id="9"/>
          <p:cNvSpPr txBox="true"/>
          <p:nvPr/>
        </p:nvSpPr>
        <p:spPr>
          <a:xfrm rot="0">
            <a:off x="3327741" y="3045807"/>
            <a:ext cx="11632519" cy="1099185"/>
          </a:xfrm>
          <a:prstGeom prst="rect">
            <a:avLst/>
          </a:prstGeom>
        </p:spPr>
        <p:txBody>
          <a:bodyPr anchor="t" rtlCol="false" tIns="0" lIns="0" bIns="0" rIns="0">
            <a:spAutoFit/>
          </a:bodyPr>
          <a:lstStyle/>
          <a:p>
            <a:pPr algn="ctr">
              <a:lnSpc>
                <a:spcPts val="2940"/>
              </a:lnSpc>
            </a:pPr>
            <a:r>
              <a:rPr lang="en-US" sz="2100">
                <a:solidFill>
                  <a:srgbClr val="2B2B2B"/>
                </a:solidFill>
                <a:latin typeface="Mukti"/>
                <a:ea typeface="Mukti"/>
                <a:cs typeface="Mukti"/>
                <a:sym typeface="Mukti"/>
              </a:rPr>
              <a:t>Lorem ipsum dolor sit amet, consectetur adipiscing elit, sed do eiusmod tempor incididunt ut labore et dolore magna aliqua. Ut enim ad minim veniam, quis nostrud exercitation ullamco laboris nisi ut aliquip ex ea commodo consequat</a:t>
            </a:r>
          </a:p>
        </p:txBody>
      </p:sp>
      <p:sp>
        <p:nvSpPr>
          <p:cNvPr name="TextBox 10" id="10"/>
          <p:cNvSpPr txBox="true"/>
          <p:nvPr/>
        </p:nvSpPr>
        <p:spPr>
          <a:xfrm rot="0">
            <a:off x="4395658" y="2204772"/>
            <a:ext cx="9496684" cy="703326"/>
          </a:xfrm>
          <a:prstGeom prst="rect">
            <a:avLst/>
          </a:prstGeom>
        </p:spPr>
        <p:txBody>
          <a:bodyPr anchor="t" rtlCol="false" tIns="0" lIns="0" bIns="0" rIns="0">
            <a:spAutoFit/>
          </a:bodyPr>
          <a:lstStyle/>
          <a:p>
            <a:pPr algn="ctr">
              <a:lnSpc>
                <a:spcPts val="4991"/>
              </a:lnSpc>
            </a:pPr>
            <a:r>
              <a:rPr lang="en-US" b="true" sz="6399" spc="-275">
                <a:solidFill>
                  <a:srgbClr val="2B2B2B"/>
                </a:solidFill>
                <a:latin typeface="Arial Unicode Bold"/>
                <a:ea typeface="Arial Unicode Bold"/>
                <a:cs typeface="Arial Unicode Bold"/>
                <a:sym typeface="Arial Unicode Bold"/>
              </a:rPr>
              <a:t>PERSONAL SKILLS</a:t>
            </a:r>
          </a:p>
        </p:txBody>
      </p:sp>
      <p:sp>
        <p:nvSpPr>
          <p:cNvPr name="AutoShape 11" id="11"/>
          <p:cNvSpPr/>
          <p:nvPr/>
        </p:nvSpPr>
        <p:spPr>
          <a:xfrm>
            <a:off x="0" y="5423986"/>
            <a:ext cx="18288000" cy="0"/>
          </a:xfrm>
          <a:prstGeom prst="line">
            <a:avLst/>
          </a:prstGeom>
          <a:ln cap="flat" w="9525">
            <a:solidFill>
              <a:srgbClr val="2B2B2B"/>
            </a:solidFill>
            <a:prstDash val="solid"/>
            <a:headEnd type="none" len="sm" w="sm"/>
            <a:tailEnd type="none" len="sm" w="sm"/>
          </a:ln>
        </p:spPr>
      </p:sp>
      <p:sp>
        <p:nvSpPr>
          <p:cNvPr name="TextBox 12" id="12"/>
          <p:cNvSpPr txBox="true"/>
          <p:nvPr/>
        </p:nvSpPr>
        <p:spPr>
          <a:xfrm rot="0">
            <a:off x="1635094" y="6498305"/>
            <a:ext cx="4728092" cy="816610"/>
          </a:xfrm>
          <a:prstGeom prst="rect">
            <a:avLst/>
          </a:prstGeom>
        </p:spPr>
        <p:txBody>
          <a:bodyPr anchor="t" rtlCol="false" tIns="0" lIns="0" bIns="0" rIns="0">
            <a:spAutoFit/>
          </a:bodyPr>
          <a:lstStyle/>
          <a:p>
            <a:pPr algn="l">
              <a:lnSpc>
                <a:spcPts val="2240"/>
              </a:lnSpc>
            </a:pPr>
            <a:r>
              <a:rPr lang="en-US" sz="1600">
                <a:solidFill>
                  <a:srgbClr val="2B2B2B"/>
                </a:solidFill>
                <a:latin typeface="Mukti"/>
                <a:ea typeface="Mukti"/>
                <a:cs typeface="Mukti"/>
                <a:sym typeface="Mukti"/>
              </a:rPr>
              <a:t>Lorem ipsum dolor sit amet, consectetur adipiscing elit, sed do eiusmod tempor incididunt ut labore et dolore magna aliqua.</a:t>
            </a:r>
          </a:p>
        </p:txBody>
      </p:sp>
      <p:sp>
        <p:nvSpPr>
          <p:cNvPr name="TextBox 13" id="13"/>
          <p:cNvSpPr txBox="true"/>
          <p:nvPr/>
        </p:nvSpPr>
        <p:spPr>
          <a:xfrm rot="0">
            <a:off x="1635094" y="6169879"/>
            <a:ext cx="3436300" cy="261366"/>
          </a:xfrm>
          <a:prstGeom prst="rect">
            <a:avLst/>
          </a:prstGeom>
        </p:spPr>
        <p:txBody>
          <a:bodyPr anchor="t" rtlCol="false" tIns="0" lIns="0" bIns="0" rIns="0">
            <a:spAutoFit/>
          </a:bodyPr>
          <a:lstStyle/>
          <a:p>
            <a:pPr algn="l">
              <a:lnSpc>
                <a:spcPts val="1872"/>
              </a:lnSpc>
            </a:pPr>
            <a:r>
              <a:rPr lang="en-US" b="true" sz="2400" spc="-103">
                <a:solidFill>
                  <a:srgbClr val="2B2B2B"/>
                </a:solidFill>
                <a:latin typeface="Arial Unicode Bold"/>
                <a:ea typeface="Arial Unicode Bold"/>
                <a:cs typeface="Arial Unicode Bold"/>
                <a:sym typeface="Arial Unicode Bold"/>
              </a:rPr>
              <a:t>PHOTOGRAPHY</a:t>
            </a:r>
          </a:p>
        </p:txBody>
      </p:sp>
      <p:sp>
        <p:nvSpPr>
          <p:cNvPr name="TextBox 14" id="14"/>
          <p:cNvSpPr txBox="true"/>
          <p:nvPr/>
        </p:nvSpPr>
        <p:spPr>
          <a:xfrm rot="0">
            <a:off x="6779954" y="6498305"/>
            <a:ext cx="4728092" cy="816610"/>
          </a:xfrm>
          <a:prstGeom prst="rect">
            <a:avLst/>
          </a:prstGeom>
        </p:spPr>
        <p:txBody>
          <a:bodyPr anchor="t" rtlCol="false" tIns="0" lIns="0" bIns="0" rIns="0">
            <a:spAutoFit/>
          </a:bodyPr>
          <a:lstStyle/>
          <a:p>
            <a:pPr algn="l">
              <a:lnSpc>
                <a:spcPts val="2240"/>
              </a:lnSpc>
            </a:pPr>
            <a:r>
              <a:rPr lang="en-US" sz="1600">
                <a:solidFill>
                  <a:srgbClr val="2B2B2B"/>
                </a:solidFill>
                <a:latin typeface="Mukti"/>
                <a:ea typeface="Mukti"/>
                <a:cs typeface="Mukti"/>
                <a:sym typeface="Mukti"/>
              </a:rPr>
              <a:t>Lorem ipsum dolor sit amet, consectetur adipiscing elit, sed do eiusmod tempor incididunt ut labore et dolore magna aliqua.</a:t>
            </a:r>
          </a:p>
        </p:txBody>
      </p:sp>
      <p:sp>
        <p:nvSpPr>
          <p:cNvPr name="TextBox 15" id="15"/>
          <p:cNvSpPr txBox="true"/>
          <p:nvPr/>
        </p:nvSpPr>
        <p:spPr>
          <a:xfrm rot="0">
            <a:off x="6779954" y="6169879"/>
            <a:ext cx="3436300" cy="261366"/>
          </a:xfrm>
          <a:prstGeom prst="rect">
            <a:avLst/>
          </a:prstGeom>
        </p:spPr>
        <p:txBody>
          <a:bodyPr anchor="t" rtlCol="false" tIns="0" lIns="0" bIns="0" rIns="0">
            <a:spAutoFit/>
          </a:bodyPr>
          <a:lstStyle/>
          <a:p>
            <a:pPr algn="l">
              <a:lnSpc>
                <a:spcPts val="1872"/>
              </a:lnSpc>
            </a:pPr>
            <a:r>
              <a:rPr lang="en-US" b="true" sz="2400" spc="-103">
                <a:solidFill>
                  <a:srgbClr val="2B2B2B"/>
                </a:solidFill>
                <a:latin typeface="Arial Unicode Bold"/>
                <a:ea typeface="Arial Unicode Bold"/>
                <a:cs typeface="Arial Unicode Bold"/>
                <a:sym typeface="Arial Unicode Bold"/>
              </a:rPr>
              <a:t>VIDEOGRAPHY</a:t>
            </a:r>
          </a:p>
        </p:txBody>
      </p:sp>
      <p:sp>
        <p:nvSpPr>
          <p:cNvPr name="TextBox 16" id="16"/>
          <p:cNvSpPr txBox="true"/>
          <p:nvPr/>
        </p:nvSpPr>
        <p:spPr>
          <a:xfrm rot="0">
            <a:off x="11924815" y="6498305"/>
            <a:ext cx="4728092" cy="816610"/>
          </a:xfrm>
          <a:prstGeom prst="rect">
            <a:avLst/>
          </a:prstGeom>
        </p:spPr>
        <p:txBody>
          <a:bodyPr anchor="t" rtlCol="false" tIns="0" lIns="0" bIns="0" rIns="0">
            <a:spAutoFit/>
          </a:bodyPr>
          <a:lstStyle/>
          <a:p>
            <a:pPr algn="l">
              <a:lnSpc>
                <a:spcPts val="2240"/>
              </a:lnSpc>
            </a:pPr>
            <a:r>
              <a:rPr lang="en-US" sz="1600">
                <a:solidFill>
                  <a:srgbClr val="2B2B2B"/>
                </a:solidFill>
                <a:latin typeface="Mukti"/>
                <a:ea typeface="Mukti"/>
                <a:cs typeface="Mukti"/>
                <a:sym typeface="Mukti"/>
              </a:rPr>
              <a:t>Lorem ipsum dolor sit amet, consectetur adipiscing elit, sed do eiusmod tempor incididunt ut labore et dolore magna aliqua.</a:t>
            </a:r>
          </a:p>
        </p:txBody>
      </p:sp>
      <p:sp>
        <p:nvSpPr>
          <p:cNvPr name="TextBox 17" id="17"/>
          <p:cNvSpPr txBox="true"/>
          <p:nvPr/>
        </p:nvSpPr>
        <p:spPr>
          <a:xfrm rot="0">
            <a:off x="11924815" y="6169879"/>
            <a:ext cx="3436300" cy="261366"/>
          </a:xfrm>
          <a:prstGeom prst="rect">
            <a:avLst/>
          </a:prstGeom>
        </p:spPr>
        <p:txBody>
          <a:bodyPr anchor="t" rtlCol="false" tIns="0" lIns="0" bIns="0" rIns="0">
            <a:spAutoFit/>
          </a:bodyPr>
          <a:lstStyle/>
          <a:p>
            <a:pPr algn="l">
              <a:lnSpc>
                <a:spcPts val="1872"/>
              </a:lnSpc>
            </a:pPr>
            <a:r>
              <a:rPr lang="en-US" b="true" sz="2400" spc="-103">
                <a:solidFill>
                  <a:srgbClr val="2B2B2B"/>
                </a:solidFill>
                <a:latin typeface="Arial Unicode Bold"/>
                <a:ea typeface="Arial Unicode Bold"/>
                <a:cs typeface="Arial Unicode Bold"/>
                <a:sym typeface="Arial Unicode Bold"/>
              </a:rPr>
              <a:t>EDITING</a:t>
            </a:r>
          </a:p>
        </p:txBody>
      </p:sp>
      <p:grpSp>
        <p:nvGrpSpPr>
          <p:cNvPr name="Group 18" id="18"/>
          <p:cNvGrpSpPr/>
          <p:nvPr/>
        </p:nvGrpSpPr>
        <p:grpSpPr>
          <a:xfrm rot="0">
            <a:off x="6779954" y="5239485"/>
            <a:ext cx="733198" cy="369002"/>
            <a:chOff x="0" y="0"/>
            <a:chExt cx="1615013" cy="812800"/>
          </a:xfrm>
        </p:grpSpPr>
        <p:sp>
          <p:nvSpPr>
            <p:cNvPr name="Freeform 19" id="19"/>
            <p:cNvSpPr/>
            <p:nvPr/>
          </p:nvSpPr>
          <p:spPr>
            <a:xfrm flipH="false" flipV="false" rot="0">
              <a:off x="0" y="0"/>
              <a:ext cx="1615013" cy="812800"/>
            </a:xfrm>
            <a:custGeom>
              <a:avLst/>
              <a:gdLst/>
              <a:ahLst/>
              <a:cxnLst/>
              <a:rect r="r" b="b" t="t" l="l"/>
              <a:pathLst>
                <a:path h="812800" w="1615013">
                  <a:moveTo>
                    <a:pt x="807506" y="0"/>
                  </a:moveTo>
                  <a:cubicBezTo>
                    <a:pt x="361533" y="0"/>
                    <a:pt x="0" y="181951"/>
                    <a:pt x="0" y="406400"/>
                  </a:cubicBezTo>
                  <a:cubicBezTo>
                    <a:pt x="0" y="630849"/>
                    <a:pt x="361533" y="812800"/>
                    <a:pt x="807506" y="812800"/>
                  </a:cubicBezTo>
                  <a:cubicBezTo>
                    <a:pt x="1253480" y="812800"/>
                    <a:pt x="1615013" y="630849"/>
                    <a:pt x="1615013" y="406400"/>
                  </a:cubicBezTo>
                  <a:cubicBezTo>
                    <a:pt x="1615013" y="181951"/>
                    <a:pt x="1253480" y="0"/>
                    <a:pt x="807506" y="0"/>
                  </a:cubicBezTo>
                  <a:close/>
                </a:path>
              </a:pathLst>
            </a:custGeom>
            <a:solidFill>
              <a:srgbClr val="EBEBE6"/>
            </a:solidFill>
            <a:ln w="9525" cap="sq">
              <a:solidFill>
                <a:srgbClr val="2B2B2B"/>
              </a:solidFill>
              <a:prstDash val="solid"/>
              <a:miter/>
            </a:ln>
          </p:spPr>
        </p:sp>
        <p:sp>
          <p:nvSpPr>
            <p:cNvPr name="TextBox 20" id="20"/>
            <p:cNvSpPr txBox="true"/>
            <p:nvPr/>
          </p:nvSpPr>
          <p:spPr>
            <a:xfrm>
              <a:off x="151407" y="38100"/>
              <a:ext cx="1312198" cy="698500"/>
            </a:xfrm>
            <a:prstGeom prst="rect">
              <a:avLst/>
            </a:prstGeom>
          </p:spPr>
          <p:txBody>
            <a:bodyPr anchor="ctr" rtlCol="false" tIns="46332" lIns="46332" bIns="46332" rIns="46332"/>
            <a:lstStyle/>
            <a:p>
              <a:pPr algn="ctr">
                <a:lnSpc>
                  <a:spcPts val="2426"/>
                </a:lnSpc>
              </a:pPr>
            </a:p>
          </p:txBody>
        </p:sp>
      </p:grpSp>
      <p:grpSp>
        <p:nvGrpSpPr>
          <p:cNvPr name="Group 21" id="21"/>
          <p:cNvGrpSpPr/>
          <p:nvPr/>
        </p:nvGrpSpPr>
        <p:grpSpPr>
          <a:xfrm rot="0">
            <a:off x="11924815" y="5239485"/>
            <a:ext cx="733198" cy="369002"/>
            <a:chOff x="0" y="0"/>
            <a:chExt cx="1615013" cy="812800"/>
          </a:xfrm>
        </p:grpSpPr>
        <p:sp>
          <p:nvSpPr>
            <p:cNvPr name="Freeform 22" id="22"/>
            <p:cNvSpPr/>
            <p:nvPr/>
          </p:nvSpPr>
          <p:spPr>
            <a:xfrm flipH="false" flipV="false" rot="0">
              <a:off x="0" y="0"/>
              <a:ext cx="1615013" cy="812800"/>
            </a:xfrm>
            <a:custGeom>
              <a:avLst/>
              <a:gdLst/>
              <a:ahLst/>
              <a:cxnLst/>
              <a:rect r="r" b="b" t="t" l="l"/>
              <a:pathLst>
                <a:path h="812800" w="1615013">
                  <a:moveTo>
                    <a:pt x="807506" y="0"/>
                  </a:moveTo>
                  <a:cubicBezTo>
                    <a:pt x="361533" y="0"/>
                    <a:pt x="0" y="181951"/>
                    <a:pt x="0" y="406400"/>
                  </a:cubicBezTo>
                  <a:cubicBezTo>
                    <a:pt x="0" y="630849"/>
                    <a:pt x="361533" y="812800"/>
                    <a:pt x="807506" y="812800"/>
                  </a:cubicBezTo>
                  <a:cubicBezTo>
                    <a:pt x="1253480" y="812800"/>
                    <a:pt x="1615013" y="630849"/>
                    <a:pt x="1615013" y="406400"/>
                  </a:cubicBezTo>
                  <a:cubicBezTo>
                    <a:pt x="1615013" y="181951"/>
                    <a:pt x="1253480" y="0"/>
                    <a:pt x="807506" y="0"/>
                  </a:cubicBezTo>
                  <a:close/>
                </a:path>
              </a:pathLst>
            </a:custGeom>
            <a:solidFill>
              <a:srgbClr val="EBEBE6"/>
            </a:solidFill>
            <a:ln w="9525" cap="sq">
              <a:solidFill>
                <a:srgbClr val="2B2B2B"/>
              </a:solidFill>
              <a:prstDash val="solid"/>
              <a:miter/>
            </a:ln>
          </p:spPr>
        </p:sp>
        <p:sp>
          <p:nvSpPr>
            <p:cNvPr name="TextBox 23" id="23"/>
            <p:cNvSpPr txBox="true"/>
            <p:nvPr/>
          </p:nvSpPr>
          <p:spPr>
            <a:xfrm>
              <a:off x="151407" y="38100"/>
              <a:ext cx="1312198" cy="698500"/>
            </a:xfrm>
            <a:prstGeom prst="rect">
              <a:avLst/>
            </a:prstGeom>
          </p:spPr>
          <p:txBody>
            <a:bodyPr anchor="ctr" rtlCol="false" tIns="46332" lIns="46332" bIns="46332" rIns="46332"/>
            <a:lstStyle/>
            <a:p>
              <a:pPr algn="ctr">
                <a:lnSpc>
                  <a:spcPts val="2426"/>
                </a:lnSpc>
              </a:pPr>
            </a:p>
          </p:txBody>
        </p:sp>
      </p:grpSp>
      <p:grpSp>
        <p:nvGrpSpPr>
          <p:cNvPr name="Group 24" id="24"/>
          <p:cNvGrpSpPr/>
          <p:nvPr/>
        </p:nvGrpSpPr>
        <p:grpSpPr>
          <a:xfrm rot="0">
            <a:off x="1635094" y="5239485"/>
            <a:ext cx="733198" cy="369002"/>
            <a:chOff x="0" y="0"/>
            <a:chExt cx="1615013" cy="812800"/>
          </a:xfrm>
        </p:grpSpPr>
        <p:sp>
          <p:nvSpPr>
            <p:cNvPr name="Freeform 25" id="25"/>
            <p:cNvSpPr/>
            <p:nvPr/>
          </p:nvSpPr>
          <p:spPr>
            <a:xfrm flipH="false" flipV="false" rot="0">
              <a:off x="0" y="0"/>
              <a:ext cx="1615013" cy="812800"/>
            </a:xfrm>
            <a:custGeom>
              <a:avLst/>
              <a:gdLst/>
              <a:ahLst/>
              <a:cxnLst/>
              <a:rect r="r" b="b" t="t" l="l"/>
              <a:pathLst>
                <a:path h="812800" w="1615013">
                  <a:moveTo>
                    <a:pt x="807506" y="0"/>
                  </a:moveTo>
                  <a:cubicBezTo>
                    <a:pt x="361533" y="0"/>
                    <a:pt x="0" y="181951"/>
                    <a:pt x="0" y="406400"/>
                  </a:cubicBezTo>
                  <a:cubicBezTo>
                    <a:pt x="0" y="630849"/>
                    <a:pt x="361533" y="812800"/>
                    <a:pt x="807506" y="812800"/>
                  </a:cubicBezTo>
                  <a:cubicBezTo>
                    <a:pt x="1253480" y="812800"/>
                    <a:pt x="1615013" y="630849"/>
                    <a:pt x="1615013" y="406400"/>
                  </a:cubicBezTo>
                  <a:cubicBezTo>
                    <a:pt x="1615013" y="181951"/>
                    <a:pt x="1253480" y="0"/>
                    <a:pt x="807506" y="0"/>
                  </a:cubicBezTo>
                  <a:close/>
                </a:path>
              </a:pathLst>
            </a:custGeom>
            <a:solidFill>
              <a:srgbClr val="EBEBE6"/>
            </a:solidFill>
            <a:ln w="9525" cap="sq">
              <a:solidFill>
                <a:srgbClr val="2B2B2B"/>
              </a:solidFill>
              <a:prstDash val="solid"/>
              <a:miter/>
            </a:ln>
          </p:spPr>
        </p:sp>
        <p:sp>
          <p:nvSpPr>
            <p:cNvPr name="TextBox 26" id="26"/>
            <p:cNvSpPr txBox="true"/>
            <p:nvPr/>
          </p:nvSpPr>
          <p:spPr>
            <a:xfrm>
              <a:off x="151407" y="38100"/>
              <a:ext cx="1312198" cy="698500"/>
            </a:xfrm>
            <a:prstGeom prst="rect">
              <a:avLst/>
            </a:prstGeom>
          </p:spPr>
          <p:txBody>
            <a:bodyPr anchor="ctr" rtlCol="false" tIns="46332" lIns="46332" bIns="46332" rIns="46332"/>
            <a:lstStyle/>
            <a:p>
              <a:pPr algn="ctr">
                <a:lnSpc>
                  <a:spcPts val="2426"/>
                </a:lnSpc>
              </a:pPr>
            </a:p>
          </p:txBody>
        </p:sp>
      </p:gr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EBEBE6"/>
        </a:solidFill>
      </p:bgPr>
    </p:bg>
    <p:spTree>
      <p:nvGrpSpPr>
        <p:cNvPr id="1" name=""/>
        <p:cNvGrpSpPr/>
        <p:nvPr/>
      </p:nvGrpSpPr>
      <p:grpSpPr>
        <a:xfrm>
          <a:off x="0" y="0"/>
          <a:ext cx="0" cy="0"/>
          <a:chOff x="0" y="0"/>
          <a:chExt cx="0" cy="0"/>
        </a:xfrm>
      </p:grpSpPr>
      <p:grpSp>
        <p:nvGrpSpPr>
          <p:cNvPr name="Group 2" id="2"/>
          <p:cNvGrpSpPr/>
          <p:nvPr/>
        </p:nvGrpSpPr>
        <p:grpSpPr>
          <a:xfrm rot="0">
            <a:off x="15299967" y="8672740"/>
            <a:ext cx="1959333" cy="585560"/>
            <a:chOff x="0" y="0"/>
            <a:chExt cx="654045" cy="195466"/>
          </a:xfrm>
        </p:grpSpPr>
        <p:sp>
          <p:nvSpPr>
            <p:cNvPr name="Freeform 3" id="3"/>
            <p:cNvSpPr/>
            <p:nvPr/>
          </p:nvSpPr>
          <p:spPr>
            <a:xfrm flipH="false" flipV="false" rot="0">
              <a:off x="0" y="0"/>
              <a:ext cx="654045" cy="195466"/>
            </a:xfrm>
            <a:custGeom>
              <a:avLst/>
              <a:gdLst/>
              <a:ahLst/>
              <a:cxnLst/>
              <a:rect r="r" b="b" t="t" l="l"/>
              <a:pathLst>
                <a:path h="195466" w="654045">
                  <a:moveTo>
                    <a:pt x="97733" y="0"/>
                  </a:moveTo>
                  <a:lnTo>
                    <a:pt x="556312" y="0"/>
                  </a:lnTo>
                  <a:cubicBezTo>
                    <a:pt x="582232" y="0"/>
                    <a:pt x="607091" y="10297"/>
                    <a:pt x="625420" y="28625"/>
                  </a:cubicBezTo>
                  <a:cubicBezTo>
                    <a:pt x="643748" y="46954"/>
                    <a:pt x="654045" y="71813"/>
                    <a:pt x="654045" y="97733"/>
                  </a:cubicBezTo>
                  <a:lnTo>
                    <a:pt x="654045" y="97733"/>
                  </a:lnTo>
                  <a:cubicBezTo>
                    <a:pt x="654045" y="123653"/>
                    <a:pt x="643748" y="148512"/>
                    <a:pt x="625420" y="166840"/>
                  </a:cubicBezTo>
                  <a:cubicBezTo>
                    <a:pt x="607091" y="185169"/>
                    <a:pt x="582232" y="195466"/>
                    <a:pt x="556312" y="195466"/>
                  </a:cubicBezTo>
                  <a:lnTo>
                    <a:pt x="97733" y="195466"/>
                  </a:lnTo>
                  <a:cubicBezTo>
                    <a:pt x="71813" y="195466"/>
                    <a:pt x="46954" y="185169"/>
                    <a:pt x="28625" y="166840"/>
                  </a:cubicBezTo>
                  <a:cubicBezTo>
                    <a:pt x="10297" y="148512"/>
                    <a:pt x="0" y="123653"/>
                    <a:pt x="0" y="97733"/>
                  </a:cubicBezTo>
                  <a:lnTo>
                    <a:pt x="0" y="97733"/>
                  </a:lnTo>
                  <a:cubicBezTo>
                    <a:pt x="0" y="71813"/>
                    <a:pt x="10297" y="46954"/>
                    <a:pt x="28625" y="28625"/>
                  </a:cubicBezTo>
                  <a:cubicBezTo>
                    <a:pt x="46954" y="10297"/>
                    <a:pt x="71813" y="0"/>
                    <a:pt x="97733" y="0"/>
                  </a:cubicBezTo>
                  <a:close/>
                </a:path>
              </a:pathLst>
            </a:custGeom>
            <a:solidFill>
              <a:srgbClr val="000000">
                <a:alpha val="0"/>
              </a:srgbClr>
            </a:solidFill>
            <a:ln w="19050" cap="rnd">
              <a:solidFill>
                <a:srgbClr val="2B2B2B"/>
              </a:solidFill>
              <a:prstDash val="solid"/>
              <a:round/>
            </a:ln>
          </p:spPr>
        </p:sp>
        <p:sp>
          <p:nvSpPr>
            <p:cNvPr name="TextBox 4" id="4"/>
            <p:cNvSpPr txBox="true"/>
            <p:nvPr/>
          </p:nvSpPr>
          <p:spPr>
            <a:xfrm>
              <a:off x="0" y="85725"/>
              <a:ext cx="654045" cy="109741"/>
            </a:xfrm>
            <a:prstGeom prst="rect">
              <a:avLst/>
            </a:prstGeom>
          </p:spPr>
          <p:txBody>
            <a:bodyPr anchor="ctr" rtlCol="false" tIns="50800" lIns="50800" bIns="50800" rIns="50800"/>
            <a:lstStyle/>
            <a:p>
              <a:pPr algn="ctr">
                <a:lnSpc>
                  <a:spcPts val="1638"/>
                </a:lnSpc>
              </a:pPr>
            </a:p>
          </p:txBody>
        </p:sp>
      </p:grpSp>
      <p:sp>
        <p:nvSpPr>
          <p:cNvPr name="Freeform 5" id="5"/>
          <p:cNvSpPr/>
          <p:nvPr/>
        </p:nvSpPr>
        <p:spPr>
          <a:xfrm flipH="false" flipV="false" rot="0">
            <a:off x="16483801" y="8852792"/>
            <a:ext cx="502027" cy="225456"/>
          </a:xfrm>
          <a:custGeom>
            <a:avLst/>
            <a:gdLst/>
            <a:ahLst/>
            <a:cxnLst/>
            <a:rect r="r" b="b" t="t" l="l"/>
            <a:pathLst>
              <a:path h="225456" w="502027">
                <a:moveTo>
                  <a:pt x="0" y="0"/>
                </a:moveTo>
                <a:lnTo>
                  <a:pt x="502028" y="0"/>
                </a:lnTo>
                <a:lnTo>
                  <a:pt x="502028" y="225456"/>
                </a:lnTo>
                <a:lnTo>
                  <a:pt x="0" y="22545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1028700" y="8902065"/>
            <a:ext cx="3613020" cy="356235"/>
          </a:xfrm>
          <a:prstGeom prst="rect">
            <a:avLst/>
          </a:prstGeom>
        </p:spPr>
        <p:txBody>
          <a:bodyPr anchor="t" rtlCol="false" tIns="0" lIns="0" bIns="0" rIns="0">
            <a:spAutoFit/>
          </a:bodyPr>
          <a:lstStyle/>
          <a:p>
            <a:pPr algn="l">
              <a:lnSpc>
                <a:spcPts val="2940"/>
              </a:lnSpc>
            </a:pPr>
            <a:r>
              <a:rPr lang="en-US" sz="2100">
                <a:solidFill>
                  <a:srgbClr val="2B2B2B"/>
                </a:solidFill>
                <a:latin typeface="Mukti"/>
                <a:ea typeface="Mukti"/>
                <a:cs typeface="Mukti"/>
                <a:sym typeface="Mukti"/>
              </a:rPr>
              <a:t>@REALLYGREATSITE</a:t>
            </a:r>
          </a:p>
        </p:txBody>
      </p:sp>
      <p:sp>
        <p:nvSpPr>
          <p:cNvPr name="TextBox 7" id="7"/>
          <p:cNvSpPr txBox="true"/>
          <p:nvPr/>
        </p:nvSpPr>
        <p:spPr>
          <a:xfrm rot="0">
            <a:off x="1028700" y="990600"/>
            <a:ext cx="3746137" cy="356235"/>
          </a:xfrm>
          <a:prstGeom prst="rect">
            <a:avLst/>
          </a:prstGeom>
        </p:spPr>
        <p:txBody>
          <a:bodyPr anchor="t" rtlCol="false" tIns="0" lIns="0" bIns="0" rIns="0">
            <a:spAutoFit/>
          </a:bodyPr>
          <a:lstStyle/>
          <a:p>
            <a:pPr algn="l">
              <a:lnSpc>
                <a:spcPts val="2940"/>
              </a:lnSpc>
            </a:pPr>
            <a:r>
              <a:rPr lang="en-US" sz="2100">
                <a:solidFill>
                  <a:srgbClr val="2B2B2B"/>
                </a:solidFill>
                <a:latin typeface="Mukti"/>
                <a:ea typeface="Mukti"/>
                <a:cs typeface="Mukti"/>
                <a:sym typeface="Mukti"/>
              </a:rPr>
              <a:t>CREATIVE PRESENTATION</a:t>
            </a:r>
          </a:p>
        </p:txBody>
      </p:sp>
      <p:sp>
        <p:nvSpPr>
          <p:cNvPr name="TextBox 8" id="8"/>
          <p:cNvSpPr txBox="true"/>
          <p:nvPr/>
        </p:nvSpPr>
        <p:spPr>
          <a:xfrm rot="0">
            <a:off x="13646280" y="990600"/>
            <a:ext cx="3613020" cy="356235"/>
          </a:xfrm>
          <a:prstGeom prst="rect">
            <a:avLst/>
          </a:prstGeom>
        </p:spPr>
        <p:txBody>
          <a:bodyPr anchor="t" rtlCol="false" tIns="0" lIns="0" bIns="0" rIns="0">
            <a:spAutoFit/>
          </a:bodyPr>
          <a:lstStyle/>
          <a:p>
            <a:pPr algn="r">
              <a:lnSpc>
                <a:spcPts val="2940"/>
              </a:lnSpc>
            </a:pPr>
            <a:r>
              <a:rPr lang="en-US" sz="2100">
                <a:solidFill>
                  <a:srgbClr val="2B2B2B"/>
                </a:solidFill>
                <a:latin typeface="Mukti"/>
                <a:ea typeface="Mukti"/>
                <a:cs typeface="Mukti"/>
                <a:sym typeface="Mukti"/>
              </a:rPr>
              <a:t>JANUARY 12, 2026</a:t>
            </a:r>
          </a:p>
        </p:txBody>
      </p:sp>
      <p:sp>
        <p:nvSpPr>
          <p:cNvPr name="AutoShape 9" id="9"/>
          <p:cNvSpPr/>
          <p:nvPr/>
        </p:nvSpPr>
        <p:spPr>
          <a:xfrm flipV="true">
            <a:off x="9873768" y="-3720014"/>
            <a:ext cx="0" cy="18288000"/>
          </a:xfrm>
          <a:prstGeom prst="line">
            <a:avLst/>
          </a:prstGeom>
          <a:ln cap="flat" w="9525">
            <a:solidFill>
              <a:srgbClr val="2B2B2B"/>
            </a:solidFill>
            <a:prstDash val="solid"/>
            <a:headEnd type="none" len="sm" w="sm"/>
            <a:tailEnd type="none" len="sm" w="sm"/>
          </a:ln>
        </p:spPr>
      </p:sp>
      <p:grpSp>
        <p:nvGrpSpPr>
          <p:cNvPr name="Group 10" id="10"/>
          <p:cNvGrpSpPr/>
          <p:nvPr/>
        </p:nvGrpSpPr>
        <p:grpSpPr>
          <a:xfrm rot="0">
            <a:off x="9507169" y="2382360"/>
            <a:ext cx="733198" cy="369002"/>
            <a:chOff x="0" y="0"/>
            <a:chExt cx="1615013" cy="812800"/>
          </a:xfrm>
        </p:grpSpPr>
        <p:sp>
          <p:nvSpPr>
            <p:cNvPr name="Freeform 11" id="11"/>
            <p:cNvSpPr/>
            <p:nvPr/>
          </p:nvSpPr>
          <p:spPr>
            <a:xfrm flipH="false" flipV="false" rot="0">
              <a:off x="0" y="0"/>
              <a:ext cx="1615013" cy="812800"/>
            </a:xfrm>
            <a:custGeom>
              <a:avLst/>
              <a:gdLst/>
              <a:ahLst/>
              <a:cxnLst/>
              <a:rect r="r" b="b" t="t" l="l"/>
              <a:pathLst>
                <a:path h="812800" w="1615013">
                  <a:moveTo>
                    <a:pt x="807506" y="0"/>
                  </a:moveTo>
                  <a:cubicBezTo>
                    <a:pt x="361533" y="0"/>
                    <a:pt x="0" y="181951"/>
                    <a:pt x="0" y="406400"/>
                  </a:cubicBezTo>
                  <a:cubicBezTo>
                    <a:pt x="0" y="630849"/>
                    <a:pt x="361533" y="812800"/>
                    <a:pt x="807506" y="812800"/>
                  </a:cubicBezTo>
                  <a:cubicBezTo>
                    <a:pt x="1253480" y="812800"/>
                    <a:pt x="1615013" y="630849"/>
                    <a:pt x="1615013" y="406400"/>
                  </a:cubicBezTo>
                  <a:cubicBezTo>
                    <a:pt x="1615013" y="181951"/>
                    <a:pt x="1253480" y="0"/>
                    <a:pt x="807506" y="0"/>
                  </a:cubicBezTo>
                  <a:close/>
                </a:path>
              </a:pathLst>
            </a:custGeom>
            <a:solidFill>
              <a:srgbClr val="EBEBE6"/>
            </a:solidFill>
            <a:ln w="9525" cap="sq">
              <a:solidFill>
                <a:srgbClr val="2B2B2B"/>
              </a:solidFill>
              <a:prstDash val="solid"/>
              <a:miter/>
            </a:ln>
          </p:spPr>
        </p:sp>
        <p:sp>
          <p:nvSpPr>
            <p:cNvPr name="TextBox 12" id="12"/>
            <p:cNvSpPr txBox="true"/>
            <p:nvPr/>
          </p:nvSpPr>
          <p:spPr>
            <a:xfrm>
              <a:off x="151407" y="38100"/>
              <a:ext cx="1312198" cy="698500"/>
            </a:xfrm>
            <a:prstGeom prst="rect">
              <a:avLst/>
            </a:prstGeom>
          </p:spPr>
          <p:txBody>
            <a:bodyPr anchor="ctr" rtlCol="false" tIns="46332" lIns="46332" bIns="46332" rIns="46332"/>
            <a:lstStyle/>
            <a:p>
              <a:pPr algn="ctr">
                <a:lnSpc>
                  <a:spcPts val="2426"/>
                </a:lnSpc>
              </a:pPr>
            </a:p>
          </p:txBody>
        </p:sp>
      </p:grpSp>
      <p:grpSp>
        <p:nvGrpSpPr>
          <p:cNvPr name="Group 13" id="13"/>
          <p:cNvGrpSpPr/>
          <p:nvPr/>
        </p:nvGrpSpPr>
        <p:grpSpPr>
          <a:xfrm rot="0">
            <a:off x="9507169" y="4658373"/>
            <a:ext cx="733198" cy="369002"/>
            <a:chOff x="0" y="0"/>
            <a:chExt cx="1615013" cy="812800"/>
          </a:xfrm>
        </p:grpSpPr>
        <p:sp>
          <p:nvSpPr>
            <p:cNvPr name="Freeform 14" id="14"/>
            <p:cNvSpPr/>
            <p:nvPr/>
          </p:nvSpPr>
          <p:spPr>
            <a:xfrm flipH="false" flipV="false" rot="0">
              <a:off x="0" y="0"/>
              <a:ext cx="1615013" cy="812800"/>
            </a:xfrm>
            <a:custGeom>
              <a:avLst/>
              <a:gdLst/>
              <a:ahLst/>
              <a:cxnLst/>
              <a:rect r="r" b="b" t="t" l="l"/>
              <a:pathLst>
                <a:path h="812800" w="1615013">
                  <a:moveTo>
                    <a:pt x="807506" y="0"/>
                  </a:moveTo>
                  <a:cubicBezTo>
                    <a:pt x="361533" y="0"/>
                    <a:pt x="0" y="181951"/>
                    <a:pt x="0" y="406400"/>
                  </a:cubicBezTo>
                  <a:cubicBezTo>
                    <a:pt x="0" y="630849"/>
                    <a:pt x="361533" y="812800"/>
                    <a:pt x="807506" y="812800"/>
                  </a:cubicBezTo>
                  <a:cubicBezTo>
                    <a:pt x="1253480" y="812800"/>
                    <a:pt x="1615013" y="630849"/>
                    <a:pt x="1615013" y="406400"/>
                  </a:cubicBezTo>
                  <a:cubicBezTo>
                    <a:pt x="1615013" y="181951"/>
                    <a:pt x="1253480" y="0"/>
                    <a:pt x="807506" y="0"/>
                  </a:cubicBezTo>
                  <a:close/>
                </a:path>
              </a:pathLst>
            </a:custGeom>
            <a:solidFill>
              <a:srgbClr val="EBEBE6"/>
            </a:solidFill>
            <a:ln w="9525" cap="sq">
              <a:solidFill>
                <a:srgbClr val="2B2B2B"/>
              </a:solidFill>
              <a:prstDash val="solid"/>
              <a:miter/>
            </a:ln>
          </p:spPr>
        </p:sp>
        <p:sp>
          <p:nvSpPr>
            <p:cNvPr name="TextBox 15" id="15"/>
            <p:cNvSpPr txBox="true"/>
            <p:nvPr/>
          </p:nvSpPr>
          <p:spPr>
            <a:xfrm>
              <a:off x="151407" y="38100"/>
              <a:ext cx="1312198" cy="698500"/>
            </a:xfrm>
            <a:prstGeom prst="rect">
              <a:avLst/>
            </a:prstGeom>
          </p:spPr>
          <p:txBody>
            <a:bodyPr anchor="ctr" rtlCol="false" tIns="46332" lIns="46332" bIns="46332" rIns="46332"/>
            <a:lstStyle/>
            <a:p>
              <a:pPr algn="ctr">
                <a:lnSpc>
                  <a:spcPts val="2426"/>
                </a:lnSpc>
              </a:pPr>
            </a:p>
          </p:txBody>
        </p:sp>
      </p:grpSp>
      <p:sp>
        <p:nvSpPr>
          <p:cNvPr name="TextBox 16" id="16"/>
          <p:cNvSpPr txBox="true"/>
          <p:nvPr/>
        </p:nvSpPr>
        <p:spPr>
          <a:xfrm rot="0">
            <a:off x="10815424" y="2812229"/>
            <a:ext cx="5668377" cy="540385"/>
          </a:xfrm>
          <a:prstGeom prst="rect">
            <a:avLst/>
          </a:prstGeom>
        </p:spPr>
        <p:txBody>
          <a:bodyPr anchor="t" rtlCol="false" tIns="0" lIns="0" bIns="0" rIns="0">
            <a:spAutoFit/>
          </a:bodyPr>
          <a:lstStyle/>
          <a:p>
            <a:pPr algn="l">
              <a:lnSpc>
                <a:spcPts val="2240"/>
              </a:lnSpc>
            </a:pPr>
            <a:r>
              <a:rPr lang="en-US" sz="1600">
                <a:solidFill>
                  <a:srgbClr val="2B2B2B"/>
                </a:solidFill>
                <a:latin typeface="Mukti"/>
                <a:ea typeface="Mukti"/>
                <a:cs typeface="Mukti"/>
                <a:sym typeface="Mukti"/>
              </a:rPr>
              <a:t>Lorem ipsum dolor sit amet, consectetur adipiscing elit, sed do eiusmod tempor incididunt ut labore et dolore magna aliqua.</a:t>
            </a:r>
          </a:p>
        </p:txBody>
      </p:sp>
      <p:sp>
        <p:nvSpPr>
          <p:cNvPr name="TextBox 17" id="17"/>
          <p:cNvSpPr txBox="true"/>
          <p:nvPr/>
        </p:nvSpPr>
        <p:spPr>
          <a:xfrm rot="0">
            <a:off x="10815424" y="5088242"/>
            <a:ext cx="5668377" cy="540385"/>
          </a:xfrm>
          <a:prstGeom prst="rect">
            <a:avLst/>
          </a:prstGeom>
        </p:spPr>
        <p:txBody>
          <a:bodyPr anchor="t" rtlCol="false" tIns="0" lIns="0" bIns="0" rIns="0">
            <a:spAutoFit/>
          </a:bodyPr>
          <a:lstStyle/>
          <a:p>
            <a:pPr algn="l">
              <a:lnSpc>
                <a:spcPts val="2240"/>
              </a:lnSpc>
            </a:pPr>
            <a:r>
              <a:rPr lang="en-US" sz="1600">
                <a:solidFill>
                  <a:srgbClr val="2B2B2B"/>
                </a:solidFill>
                <a:latin typeface="Mukti"/>
                <a:ea typeface="Mukti"/>
                <a:cs typeface="Mukti"/>
                <a:sym typeface="Mukti"/>
              </a:rPr>
              <a:t>Lorem ipsum dolor sit amet, consectetur adipiscing elit, sed do eiusmod tempor incididunt ut labore et dolore magna aliqua.</a:t>
            </a:r>
          </a:p>
        </p:txBody>
      </p:sp>
      <p:sp>
        <p:nvSpPr>
          <p:cNvPr name="TextBox 18" id="18"/>
          <p:cNvSpPr txBox="true"/>
          <p:nvPr/>
        </p:nvSpPr>
        <p:spPr>
          <a:xfrm rot="0">
            <a:off x="10815424" y="2483803"/>
            <a:ext cx="3436300" cy="261366"/>
          </a:xfrm>
          <a:prstGeom prst="rect">
            <a:avLst/>
          </a:prstGeom>
        </p:spPr>
        <p:txBody>
          <a:bodyPr anchor="t" rtlCol="false" tIns="0" lIns="0" bIns="0" rIns="0">
            <a:spAutoFit/>
          </a:bodyPr>
          <a:lstStyle/>
          <a:p>
            <a:pPr algn="l">
              <a:lnSpc>
                <a:spcPts val="1872"/>
              </a:lnSpc>
            </a:pPr>
            <a:r>
              <a:rPr lang="en-US" b="true" sz="2400" spc="-103">
                <a:solidFill>
                  <a:srgbClr val="2B2B2B"/>
                </a:solidFill>
                <a:latin typeface="Arial Unicode Bold"/>
                <a:ea typeface="Arial Unicode Bold"/>
                <a:cs typeface="Arial Unicode Bold"/>
                <a:sym typeface="Arial Unicode Bold"/>
              </a:rPr>
              <a:t>DESIGNER</a:t>
            </a:r>
          </a:p>
        </p:txBody>
      </p:sp>
      <p:sp>
        <p:nvSpPr>
          <p:cNvPr name="TextBox 19" id="19"/>
          <p:cNvSpPr txBox="true"/>
          <p:nvPr/>
        </p:nvSpPr>
        <p:spPr>
          <a:xfrm rot="0">
            <a:off x="10815424" y="4759816"/>
            <a:ext cx="3436300" cy="261366"/>
          </a:xfrm>
          <a:prstGeom prst="rect">
            <a:avLst/>
          </a:prstGeom>
        </p:spPr>
        <p:txBody>
          <a:bodyPr anchor="t" rtlCol="false" tIns="0" lIns="0" bIns="0" rIns="0">
            <a:spAutoFit/>
          </a:bodyPr>
          <a:lstStyle/>
          <a:p>
            <a:pPr algn="l">
              <a:lnSpc>
                <a:spcPts val="1872"/>
              </a:lnSpc>
            </a:pPr>
            <a:r>
              <a:rPr lang="en-US" b="true" sz="2400" spc="-103">
                <a:solidFill>
                  <a:srgbClr val="2B2B2B"/>
                </a:solidFill>
                <a:latin typeface="Arial Unicode Bold"/>
                <a:ea typeface="Arial Unicode Bold"/>
                <a:cs typeface="Arial Unicode Bold"/>
                <a:sym typeface="Arial Unicode Bold"/>
              </a:rPr>
              <a:t>SEO SPECIALIST</a:t>
            </a:r>
          </a:p>
        </p:txBody>
      </p:sp>
      <p:grpSp>
        <p:nvGrpSpPr>
          <p:cNvPr name="Group 20" id="20"/>
          <p:cNvGrpSpPr/>
          <p:nvPr/>
        </p:nvGrpSpPr>
        <p:grpSpPr>
          <a:xfrm rot="0">
            <a:off x="9507169" y="6934386"/>
            <a:ext cx="733198" cy="369002"/>
            <a:chOff x="0" y="0"/>
            <a:chExt cx="1615013" cy="812800"/>
          </a:xfrm>
        </p:grpSpPr>
        <p:sp>
          <p:nvSpPr>
            <p:cNvPr name="Freeform 21" id="21"/>
            <p:cNvSpPr/>
            <p:nvPr/>
          </p:nvSpPr>
          <p:spPr>
            <a:xfrm flipH="false" flipV="false" rot="0">
              <a:off x="0" y="0"/>
              <a:ext cx="1615013" cy="812800"/>
            </a:xfrm>
            <a:custGeom>
              <a:avLst/>
              <a:gdLst/>
              <a:ahLst/>
              <a:cxnLst/>
              <a:rect r="r" b="b" t="t" l="l"/>
              <a:pathLst>
                <a:path h="812800" w="1615013">
                  <a:moveTo>
                    <a:pt x="807506" y="0"/>
                  </a:moveTo>
                  <a:cubicBezTo>
                    <a:pt x="361533" y="0"/>
                    <a:pt x="0" y="181951"/>
                    <a:pt x="0" y="406400"/>
                  </a:cubicBezTo>
                  <a:cubicBezTo>
                    <a:pt x="0" y="630849"/>
                    <a:pt x="361533" y="812800"/>
                    <a:pt x="807506" y="812800"/>
                  </a:cubicBezTo>
                  <a:cubicBezTo>
                    <a:pt x="1253480" y="812800"/>
                    <a:pt x="1615013" y="630849"/>
                    <a:pt x="1615013" y="406400"/>
                  </a:cubicBezTo>
                  <a:cubicBezTo>
                    <a:pt x="1615013" y="181951"/>
                    <a:pt x="1253480" y="0"/>
                    <a:pt x="807506" y="0"/>
                  </a:cubicBezTo>
                  <a:close/>
                </a:path>
              </a:pathLst>
            </a:custGeom>
            <a:solidFill>
              <a:srgbClr val="EBEBE6"/>
            </a:solidFill>
            <a:ln w="9525" cap="sq">
              <a:solidFill>
                <a:srgbClr val="2B2B2B"/>
              </a:solidFill>
              <a:prstDash val="solid"/>
              <a:miter/>
            </a:ln>
          </p:spPr>
        </p:sp>
        <p:sp>
          <p:nvSpPr>
            <p:cNvPr name="TextBox 22" id="22"/>
            <p:cNvSpPr txBox="true"/>
            <p:nvPr/>
          </p:nvSpPr>
          <p:spPr>
            <a:xfrm>
              <a:off x="151407" y="38100"/>
              <a:ext cx="1312198" cy="698500"/>
            </a:xfrm>
            <a:prstGeom prst="rect">
              <a:avLst/>
            </a:prstGeom>
          </p:spPr>
          <p:txBody>
            <a:bodyPr anchor="ctr" rtlCol="false" tIns="46332" lIns="46332" bIns="46332" rIns="46332"/>
            <a:lstStyle/>
            <a:p>
              <a:pPr algn="ctr">
                <a:lnSpc>
                  <a:spcPts val="2426"/>
                </a:lnSpc>
              </a:pPr>
            </a:p>
          </p:txBody>
        </p:sp>
      </p:grpSp>
      <p:sp>
        <p:nvSpPr>
          <p:cNvPr name="TextBox 23" id="23"/>
          <p:cNvSpPr txBox="true"/>
          <p:nvPr/>
        </p:nvSpPr>
        <p:spPr>
          <a:xfrm rot="0">
            <a:off x="10815424" y="7364255"/>
            <a:ext cx="5668377" cy="540385"/>
          </a:xfrm>
          <a:prstGeom prst="rect">
            <a:avLst/>
          </a:prstGeom>
        </p:spPr>
        <p:txBody>
          <a:bodyPr anchor="t" rtlCol="false" tIns="0" lIns="0" bIns="0" rIns="0">
            <a:spAutoFit/>
          </a:bodyPr>
          <a:lstStyle/>
          <a:p>
            <a:pPr algn="l">
              <a:lnSpc>
                <a:spcPts val="2240"/>
              </a:lnSpc>
            </a:pPr>
            <a:r>
              <a:rPr lang="en-US" sz="1600">
                <a:solidFill>
                  <a:srgbClr val="2B2B2B"/>
                </a:solidFill>
                <a:latin typeface="Mukti"/>
                <a:ea typeface="Mukti"/>
                <a:cs typeface="Mukti"/>
                <a:sym typeface="Mukti"/>
              </a:rPr>
              <a:t>Lorem ipsum dolor sit amet, consectetur adipiscing elit, sed do eiusmod tempor incididunt ut labore et dolore magna aliqua.</a:t>
            </a:r>
          </a:p>
        </p:txBody>
      </p:sp>
      <p:sp>
        <p:nvSpPr>
          <p:cNvPr name="TextBox 24" id="24"/>
          <p:cNvSpPr txBox="true"/>
          <p:nvPr/>
        </p:nvSpPr>
        <p:spPr>
          <a:xfrm rot="0">
            <a:off x="10815424" y="7035829"/>
            <a:ext cx="3436300" cy="261366"/>
          </a:xfrm>
          <a:prstGeom prst="rect">
            <a:avLst/>
          </a:prstGeom>
        </p:spPr>
        <p:txBody>
          <a:bodyPr anchor="t" rtlCol="false" tIns="0" lIns="0" bIns="0" rIns="0">
            <a:spAutoFit/>
          </a:bodyPr>
          <a:lstStyle/>
          <a:p>
            <a:pPr algn="l">
              <a:lnSpc>
                <a:spcPts val="1872"/>
              </a:lnSpc>
            </a:pPr>
            <a:r>
              <a:rPr lang="en-US" b="true" sz="2400" spc="-103">
                <a:solidFill>
                  <a:srgbClr val="2B2B2B"/>
                </a:solidFill>
                <a:latin typeface="Arial Unicode Bold"/>
                <a:ea typeface="Arial Unicode Bold"/>
                <a:cs typeface="Arial Unicode Bold"/>
                <a:sym typeface="Arial Unicode Bold"/>
              </a:rPr>
              <a:t>MANAGER</a:t>
            </a:r>
          </a:p>
        </p:txBody>
      </p:sp>
      <p:sp>
        <p:nvSpPr>
          <p:cNvPr name="TextBox 25" id="25"/>
          <p:cNvSpPr txBox="true"/>
          <p:nvPr/>
        </p:nvSpPr>
        <p:spPr>
          <a:xfrm rot="0">
            <a:off x="1028700" y="5304791"/>
            <a:ext cx="7459294" cy="1470660"/>
          </a:xfrm>
          <a:prstGeom prst="rect">
            <a:avLst/>
          </a:prstGeom>
        </p:spPr>
        <p:txBody>
          <a:bodyPr anchor="t" rtlCol="false" tIns="0" lIns="0" bIns="0" rIns="0">
            <a:spAutoFit/>
          </a:bodyPr>
          <a:lstStyle/>
          <a:p>
            <a:pPr algn="ctr">
              <a:lnSpc>
                <a:spcPts val="2940"/>
              </a:lnSpc>
            </a:pPr>
            <a:r>
              <a:rPr lang="en-US" sz="2100">
                <a:solidFill>
                  <a:srgbClr val="2B2B2B"/>
                </a:solidFill>
                <a:latin typeface="Mukti"/>
                <a:ea typeface="Mukti"/>
                <a:cs typeface="Mukti"/>
                <a:sym typeface="Mukti"/>
              </a:rPr>
              <a:t>Lorem ipsum dolor sit amet, consectetur adipiscing elit, sed do eiusmod tempor incididunt ut labore et dolore magna aliqua. Ut enim ad minim veniam, quis nostrud exercitation ullamco laboris nisi ut aliquip ex ea commodo consequat</a:t>
            </a:r>
          </a:p>
        </p:txBody>
      </p:sp>
      <p:sp>
        <p:nvSpPr>
          <p:cNvPr name="TextBox 26" id="26"/>
          <p:cNvSpPr txBox="true"/>
          <p:nvPr/>
        </p:nvSpPr>
        <p:spPr>
          <a:xfrm rot="0">
            <a:off x="1519796" y="3778249"/>
            <a:ext cx="6477101" cy="1331976"/>
          </a:xfrm>
          <a:prstGeom prst="rect">
            <a:avLst/>
          </a:prstGeom>
        </p:spPr>
        <p:txBody>
          <a:bodyPr anchor="t" rtlCol="false" tIns="0" lIns="0" bIns="0" rIns="0">
            <a:spAutoFit/>
          </a:bodyPr>
          <a:lstStyle/>
          <a:p>
            <a:pPr algn="ctr">
              <a:lnSpc>
                <a:spcPts val="4991"/>
              </a:lnSpc>
            </a:pPr>
            <a:r>
              <a:rPr lang="en-US" b="true" sz="6399" spc="-275">
                <a:solidFill>
                  <a:srgbClr val="2B2B2B"/>
                </a:solidFill>
                <a:latin typeface="Arial Unicode Bold"/>
                <a:ea typeface="Arial Unicode Bold"/>
                <a:cs typeface="Arial Unicode Bold"/>
                <a:sym typeface="Arial Unicode Bold"/>
              </a:rPr>
              <a:t>WORK EXPERIENCE</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EBEBE6"/>
        </a:solidFill>
      </p:bgPr>
    </p:bg>
    <p:spTree>
      <p:nvGrpSpPr>
        <p:cNvPr id="1" name=""/>
        <p:cNvGrpSpPr/>
        <p:nvPr/>
      </p:nvGrpSpPr>
      <p:grpSpPr>
        <a:xfrm>
          <a:off x="0" y="0"/>
          <a:ext cx="0" cy="0"/>
          <a:chOff x="0" y="0"/>
          <a:chExt cx="0" cy="0"/>
        </a:xfrm>
      </p:grpSpPr>
      <p:grpSp>
        <p:nvGrpSpPr>
          <p:cNvPr name="Group 2" id="2"/>
          <p:cNvGrpSpPr/>
          <p:nvPr/>
        </p:nvGrpSpPr>
        <p:grpSpPr>
          <a:xfrm rot="0">
            <a:off x="0" y="2588388"/>
            <a:ext cx="2901768" cy="5110225"/>
            <a:chOff x="0" y="0"/>
            <a:chExt cx="3869025" cy="6813633"/>
          </a:xfrm>
        </p:grpSpPr>
        <p:pic>
          <p:nvPicPr>
            <p:cNvPr name="Picture 3" id="3"/>
            <p:cNvPicPr>
              <a:picLocks noChangeAspect="true"/>
            </p:cNvPicPr>
            <p:nvPr/>
          </p:nvPicPr>
          <p:blipFill>
            <a:blip r:embed="rId2"/>
            <a:srcRect l="7385" t="0" r="7385" b="0"/>
            <a:stretch>
              <a:fillRect/>
            </a:stretch>
          </p:blipFill>
          <p:spPr>
            <a:xfrm flipH="false" flipV="false">
              <a:off x="0" y="0"/>
              <a:ext cx="3869025" cy="6813633"/>
            </a:xfrm>
            <a:prstGeom prst="rect">
              <a:avLst/>
            </a:prstGeom>
          </p:spPr>
        </p:pic>
      </p:grpSp>
      <p:grpSp>
        <p:nvGrpSpPr>
          <p:cNvPr name="Group 4" id="4"/>
          <p:cNvGrpSpPr/>
          <p:nvPr/>
        </p:nvGrpSpPr>
        <p:grpSpPr>
          <a:xfrm rot="0">
            <a:off x="15386232" y="2588388"/>
            <a:ext cx="2901768" cy="5110225"/>
            <a:chOff x="0" y="0"/>
            <a:chExt cx="3869025" cy="6813633"/>
          </a:xfrm>
        </p:grpSpPr>
        <p:pic>
          <p:nvPicPr>
            <p:cNvPr name="Picture 5" id="5"/>
            <p:cNvPicPr>
              <a:picLocks noChangeAspect="true"/>
            </p:cNvPicPr>
            <p:nvPr/>
          </p:nvPicPr>
          <p:blipFill>
            <a:blip r:embed="rId3"/>
            <a:srcRect l="11448" t="0" r="50719" b="0"/>
            <a:stretch>
              <a:fillRect/>
            </a:stretch>
          </p:blipFill>
          <p:spPr>
            <a:xfrm flipH="false" flipV="false">
              <a:off x="0" y="0"/>
              <a:ext cx="3869025" cy="6813633"/>
            </a:xfrm>
            <a:prstGeom prst="rect">
              <a:avLst/>
            </a:prstGeom>
          </p:spPr>
        </p:pic>
      </p:grpSp>
      <p:grpSp>
        <p:nvGrpSpPr>
          <p:cNvPr name="Group 6" id="6"/>
          <p:cNvGrpSpPr/>
          <p:nvPr/>
        </p:nvGrpSpPr>
        <p:grpSpPr>
          <a:xfrm rot="0">
            <a:off x="15299967" y="8672740"/>
            <a:ext cx="1959333" cy="585560"/>
            <a:chOff x="0" y="0"/>
            <a:chExt cx="654045" cy="195466"/>
          </a:xfrm>
        </p:grpSpPr>
        <p:sp>
          <p:nvSpPr>
            <p:cNvPr name="Freeform 7" id="7"/>
            <p:cNvSpPr/>
            <p:nvPr/>
          </p:nvSpPr>
          <p:spPr>
            <a:xfrm flipH="false" flipV="false" rot="0">
              <a:off x="0" y="0"/>
              <a:ext cx="654045" cy="195466"/>
            </a:xfrm>
            <a:custGeom>
              <a:avLst/>
              <a:gdLst/>
              <a:ahLst/>
              <a:cxnLst/>
              <a:rect r="r" b="b" t="t" l="l"/>
              <a:pathLst>
                <a:path h="195466" w="654045">
                  <a:moveTo>
                    <a:pt x="97733" y="0"/>
                  </a:moveTo>
                  <a:lnTo>
                    <a:pt x="556312" y="0"/>
                  </a:lnTo>
                  <a:cubicBezTo>
                    <a:pt x="582232" y="0"/>
                    <a:pt x="607091" y="10297"/>
                    <a:pt x="625420" y="28625"/>
                  </a:cubicBezTo>
                  <a:cubicBezTo>
                    <a:pt x="643748" y="46954"/>
                    <a:pt x="654045" y="71813"/>
                    <a:pt x="654045" y="97733"/>
                  </a:cubicBezTo>
                  <a:lnTo>
                    <a:pt x="654045" y="97733"/>
                  </a:lnTo>
                  <a:cubicBezTo>
                    <a:pt x="654045" y="123653"/>
                    <a:pt x="643748" y="148512"/>
                    <a:pt x="625420" y="166840"/>
                  </a:cubicBezTo>
                  <a:cubicBezTo>
                    <a:pt x="607091" y="185169"/>
                    <a:pt x="582232" y="195466"/>
                    <a:pt x="556312" y="195466"/>
                  </a:cubicBezTo>
                  <a:lnTo>
                    <a:pt x="97733" y="195466"/>
                  </a:lnTo>
                  <a:cubicBezTo>
                    <a:pt x="71813" y="195466"/>
                    <a:pt x="46954" y="185169"/>
                    <a:pt x="28625" y="166840"/>
                  </a:cubicBezTo>
                  <a:cubicBezTo>
                    <a:pt x="10297" y="148512"/>
                    <a:pt x="0" y="123653"/>
                    <a:pt x="0" y="97733"/>
                  </a:cubicBezTo>
                  <a:lnTo>
                    <a:pt x="0" y="97733"/>
                  </a:lnTo>
                  <a:cubicBezTo>
                    <a:pt x="0" y="71813"/>
                    <a:pt x="10297" y="46954"/>
                    <a:pt x="28625" y="28625"/>
                  </a:cubicBezTo>
                  <a:cubicBezTo>
                    <a:pt x="46954" y="10297"/>
                    <a:pt x="71813" y="0"/>
                    <a:pt x="97733" y="0"/>
                  </a:cubicBezTo>
                  <a:close/>
                </a:path>
              </a:pathLst>
            </a:custGeom>
            <a:solidFill>
              <a:srgbClr val="000000">
                <a:alpha val="0"/>
              </a:srgbClr>
            </a:solidFill>
            <a:ln w="19050" cap="rnd">
              <a:solidFill>
                <a:srgbClr val="2B2B2B"/>
              </a:solidFill>
              <a:prstDash val="solid"/>
              <a:round/>
            </a:ln>
          </p:spPr>
        </p:sp>
        <p:sp>
          <p:nvSpPr>
            <p:cNvPr name="TextBox 8" id="8"/>
            <p:cNvSpPr txBox="true"/>
            <p:nvPr/>
          </p:nvSpPr>
          <p:spPr>
            <a:xfrm>
              <a:off x="0" y="85725"/>
              <a:ext cx="654045" cy="109741"/>
            </a:xfrm>
            <a:prstGeom prst="rect">
              <a:avLst/>
            </a:prstGeom>
          </p:spPr>
          <p:txBody>
            <a:bodyPr anchor="ctr" rtlCol="false" tIns="50800" lIns="50800" bIns="50800" rIns="50800"/>
            <a:lstStyle/>
            <a:p>
              <a:pPr algn="ctr">
                <a:lnSpc>
                  <a:spcPts val="1638"/>
                </a:lnSpc>
              </a:pPr>
            </a:p>
          </p:txBody>
        </p:sp>
      </p:grpSp>
      <p:sp>
        <p:nvSpPr>
          <p:cNvPr name="Freeform 9" id="9"/>
          <p:cNvSpPr/>
          <p:nvPr/>
        </p:nvSpPr>
        <p:spPr>
          <a:xfrm flipH="false" flipV="false" rot="0">
            <a:off x="16483801" y="8852792"/>
            <a:ext cx="502027" cy="225456"/>
          </a:xfrm>
          <a:custGeom>
            <a:avLst/>
            <a:gdLst/>
            <a:ahLst/>
            <a:cxnLst/>
            <a:rect r="r" b="b" t="t" l="l"/>
            <a:pathLst>
              <a:path h="225456" w="502027">
                <a:moveTo>
                  <a:pt x="0" y="0"/>
                </a:moveTo>
                <a:lnTo>
                  <a:pt x="502028" y="0"/>
                </a:lnTo>
                <a:lnTo>
                  <a:pt x="502028" y="225456"/>
                </a:lnTo>
                <a:lnTo>
                  <a:pt x="0" y="22545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0" id="10"/>
          <p:cNvSpPr txBox="true"/>
          <p:nvPr/>
        </p:nvSpPr>
        <p:spPr>
          <a:xfrm rot="0">
            <a:off x="1028700" y="8902065"/>
            <a:ext cx="3613020" cy="356235"/>
          </a:xfrm>
          <a:prstGeom prst="rect">
            <a:avLst/>
          </a:prstGeom>
        </p:spPr>
        <p:txBody>
          <a:bodyPr anchor="t" rtlCol="false" tIns="0" lIns="0" bIns="0" rIns="0">
            <a:spAutoFit/>
          </a:bodyPr>
          <a:lstStyle/>
          <a:p>
            <a:pPr algn="l">
              <a:lnSpc>
                <a:spcPts val="2940"/>
              </a:lnSpc>
            </a:pPr>
            <a:r>
              <a:rPr lang="en-US" sz="2100">
                <a:solidFill>
                  <a:srgbClr val="2B2B2B"/>
                </a:solidFill>
                <a:latin typeface="Mukti"/>
                <a:ea typeface="Mukti"/>
                <a:cs typeface="Mukti"/>
                <a:sym typeface="Mukti"/>
              </a:rPr>
              <a:t>@REALLYGREATSITE</a:t>
            </a:r>
          </a:p>
        </p:txBody>
      </p:sp>
      <p:sp>
        <p:nvSpPr>
          <p:cNvPr name="TextBox 11" id="11"/>
          <p:cNvSpPr txBox="true"/>
          <p:nvPr/>
        </p:nvSpPr>
        <p:spPr>
          <a:xfrm rot="0">
            <a:off x="1028700" y="990600"/>
            <a:ext cx="3746137" cy="356235"/>
          </a:xfrm>
          <a:prstGeom prst="rect">
            <a:avLst/>
          </a:prstGeom>
        </p:spPr>
        <p:txBody>
          <a:bodyPr anchor="t" rtlCol="false" tIns="0" lIns="0" bIns="0" rIns="0">
            <a:spAutoFit/>
          </a:bodyPr>
          <a:lstStyle/>
          <a:p>
            <a:pPr algn="l">
              <a:lnSpc>
                <a:spcPts val="2940"/>
              </a:lnSpc>
            </a:pPr>
            <a:r>
              <a:rPr lang="en-US" sz="2100">
                <a:solidFill>
                  <a:srgbClr val="2B2B2B"/>
                </a:solidFill>
                <a:latin typeface="Mukti"/>
                <a:ea typeface="Mukti"/>
                <a:cs typeface="Mukti"/>
                <a:sym typeface="Mukti"/>
              </a:rPr>
              <a:t>CREATIVE PRESENTATION</a:t>
            </a:r>
          </a:p>
        </p:txBody>
      </p:sp>
      <p:sp>
        <p:nvSpPr>
          <p:cNvPr name="TextBox 12" id="12"/>
          <p:cNvSpPr txBox="true"/>
          <p:nvPr/>
        </p:nvSpPr>
        <p:spPr>
          <a:xfrm rot="0">
            <a:off x="13646280" y="990600"/>
            <a:ext cx="3613020" cy="356235"/>
          </a:xfrm>
          <a:prstGeom prst="rect">
            <a:avLst/>
          </a:prstGeom>
        </p:spPr>
        <p:txBody>
          <a:bodyPr anchor="t" rtlCol="false" tIns="0" lIns="0" bIns="0" rIns="0">
            <a:spAutoFit/>
          </a:bodyPr>
          <a:lstStyle/>
          <a:p>
            <a:pPr algn="r">
              <a:lnSpc>
                <a:spcPts val="2940"/>
              </a:lnSpc>
            </a:pPr>
            <a:r>
              <a:rPr lang="en-US" sz="2100">
                <a:solidFill>
                  <a:srgbClr val="2B2B2B"/>
                </a:solidFill>
                <a:latin typeface="Mukti"/>
                <a:ea typeface="Mukti"/>
                <a:cs typeface="Mukti"/>
                <a:sym typeface="Mukti"/>
              </a:rPr>
              <a:t>JANUARY 12, 2026</a:t>
            </a:r>
          </a:p>
        </p:txBody>
      </p:sp>
      <p:sp>
        <p:nvSpPr>
          <p:cNvPr name="TextBox 13" id="13"/>
          <p:cNvSpPr txBox="true"/>
          <p:nvPr/>
        </p:nvSpPr>
        <p:spPr>
          <a:xfrm rot="0">
            <a:off x="5414353" y="5304791"/>
            <a:ext cx="7459294" cy="1470660"/>
          </a:xfrm>
          <a:prstGeom prst="rect">
            <a:avLst/>
          </a:prstGeom>
        </p:spPr>
        <p:txBody>
          <a:bodyPr anchor="t" rtlCol="false" tIns="0" lIns="0" bIns="0" rIns="0">
            <a:spAutoFit/>
          </a:bodyPr>
          <a:lstStyle/>
          <a:p>
            <a:pPr algn="ctr">
              <a:lnSpc>
                <a:spcPts val="2940"/>
              </a:lnSpc>
            </a:pPr>
            <a:r>
              <a:rPr lang="en-US" sz="2100">
                <a:solidFill>
                  <a:srgbClr val="2B2B2B"/>
                </a:solidFill>
                <a:latin typeface="Mukti"/>
                <a:ea typeface="Mukti"/>
                <a:cs typeface="Mukti"/>
                <a:sym typeface="Mukti"/>
              </a:rPr>
              <a:t>Lorem ipsum dolor sit amet, consectetur adipiscing elit, sed do eiusmod tempor incididunt ut labore et dolore magna aliqua. Ut enim ad minim veniam, quis nostrud exercitation ullamco laboris nisi ut aliquip ex ea commodo consequat</a:t>
            </a:r>
          </a:p>
        </p:txBody>
      </p:sp>
      <p:sp>
        <p:nvSpPr>
          <p:cNvPr name="TextBox 14" id="14"/>
          <p:cNvSpPr txBox="true"/>
          <p:nvPr/>
        </p:nvSpPr>
        <p:spPr>
          <a:xfrm rot="0">
            <a:off x="5905449" y="3778249"/>
            <a:ext cx="6477101" cy="1331976"/>
          </a:xfrm>
          <a:prstGeom prst="rect">
            <a:avLst/>
          </a:prstGeom>
        </p:spPr>
        <p:txBody>
          <a:bodyPr anchor="t" rtlCol="false" tIns="0" lIns="0" bIns="0" rIns="0">
            <a:spAutoFit/>
          </a:bodyPr>
          <a:lstStyle/>
          <a:p>
            <a:pPr algn="ctr">
              <a:lnSpc>
                <a:spcPts val="4991"/>
              </a:lnSpc>
            </a:pPr>
            <a:r>
              <a:rPr lang="en-US" b="true" sz="6399" spc="-275">
                <a:solidFill>
                  <a:srgbClr val="2B2B2B"/>
                </a:solidFill>
                <a:latin typeface="Arial Unicode Bold"/>
                <a:ea typeface="Arial Unicode Bold"/>
                <a:cs typeface="Arial Unicode Bold"/>
                <a:sym typeface="Arial Unicode Bold"/>
              </a:rPr>
              <a:t>PROJECT PORTFOLIO</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EBEBE6"/>
        </a:solidFill>
      </p:bgPr>
    </p:bg>
    <p:spTree>
      <p:nvGrpSpPr>
        <p:cNvPr id="1" name=""/>
        <p:cNvGrpSpPr/>
        <p:nvPr/>
      </p:nvGrpSpPr>
      <p:grpSpPr>
        <a:xfrm>
          <a:off x="0" y="0"/>
          <a:ext cx="0" cy="0"/>
          <a:chOff x="0" y="0"/>
          <a:chExt cx="0" cy="0"/>
        </a:xfrm>
      </p:grpSpPr>
      <p:grpSp>
        <p:nvGrpSpPr>
          <p:cNvPr name="Group 2" id="2"/>
          <p:cNvGrpSpPr/>
          <p:nvPr/>
        </p:nvGrpSpPr>
        <p:grpSpPr>
          <a:xfrm rot="0">
            <a:off x="1028700" y="2041075"/>
            <a:ext cx="6914955" cy="6204850"/>
            <a:chOff x="0" y="0"/>
            <a:chExt cx="9219941" cy="8273133"/>
          </a:xfrm>
        </p:grpSpPr>
        <p:pic>
          <p:nvPicPr>
            <p:cNvPr name="Picture 3" id="3"/>
            <p:cNvPicPr>
              <a:picLocks noChangeAspect="true"/>
            </p:cNvPicPr>
            <p:nvPr/>
          </p:nvPicPr>
          <p:blipFill>
            <a:blip r:embed="rId2"/>
            <a:srcRect l="22310" t="0" r="22310" b="0"/>
            <a:stretch>
              <a:fillRect/>
            </a:stretch>
          </p:blipFill>
          <p:spPr>
            <a:xfrm flipH="false" flipV="false">
              <a:off x="0" y="0"/>
              <a:ext cx="3052470" cy="8273133"/>
            </a:xfrm>
            <a:prstGeom prst="rect">
              <a:avLst/>
            </a:prstGeom>
          </p:spPr>
        </p:pic>
        <p:pic>
          <p:nvPicPr>
            <p:cNvPr name="Picture 4" id="4"/>
            <p:cNvPicPr>
              <a:picLocks noChangeAspect="true"/>
            </p:cNvPicPr>
            <p:nvPr/>
          </p:nvPicPr>
          <p:blipFill>
            <a:blip r:embed="rId3"/>
            <a:srcRect l="461" t="0" r="461" b="0"/>
            <a:stretch>
              <a:fillRect/>
            </a:stretch>
          </p:blipFill>
          <p:spPr>
            <a:xfrm flipH="false" flipV="false">
              <a:off x="3115001" y="0"/>
              <a:ext cx="6104939" cy="4105301"/>
            </a:xfrm>
            <a:prstGeom prst="rect">
              <a:avLst/>
            </a:prstGeom>
          </p:spPr>
        </p:pic>
        <p:pic>
          <p:nvPicPr>
            <p:cNvPr name="Picture 5" id="5"/>
            <p:cNvPicPr>
              <a:picLocks noChangeAspect="true"/>
            </p:cNvPicPr>
            <p:nvPr/>
          </p:nvPicPr>
          <p:blipFill>
            <a:blip r:embed="rId4"/>
            <a:srcRect l="461" t="0" r="461" b="0"/>
            <a:stretch>
              <a:fillRect/>
            </a:stretch>
          </p:blipFill>
          <p:spPr>
            <a:xfrm flipH="false" flipV="false">
              <a:off x="3115001" y="4167832"/>
              <a:ext cx="6104939" cy="4105301"/>
            </a:xfrm>
            <a:prstGeom prst="rect">
              <a:avLst/>
            </a:prstGeom>
          </p:spPr>
        </p:pic>
      </p:grpSp>
      <p:grpSp>
        <p:nvGrpSpPr>
          <p:cNvPr name="Group 6" id="6"/>
          <p:cNvGrpSpPr/>
          <p:nvPr/>
        </p:nvGrpSpPr>
        <p:grpSpPr>
          <a:xfrm rot="0">
            <a:off x="15299967" y="8672740"/>
            <a:ext cx="1959333" cy="585560"/>
            <a:chOff x="0" y="0"/>
            <a:chExt cx="654045" cy="195466"/>
          </a:xfrm>
        </p:grpSpPr>
        <p:sp>
          <p:nvSpPr>
            <p:cNvPr name="Freeform 7" id="7"/>
            <p:cNvSpPr/>
            <p:nvPr/>
          </p:nvSpPr>
          <p:spPr>
            <a:xfrm flipH="false" flipV="false" rot="0">
              <a:off x="0" y="0"/>
              <a:ext cx="654045" cy="195466"/>
            </a:xfrm>
            <a:custGeom>
              <a:avLst/>
              <a:gdLst/>
              <a:ahLst/>
              <a:cxnLst/>
              <a:rect r="r" b="b" t="t" l="l"/>
              <a:pathLst>
                <a:path h="195466" w="654045">
                  <a:moveTo>
                    <a:pt x="97733" y="0"/>
                  </a:moveTo>
                  <a:lnTo>
                    <a:pt x="556312" y="0"/>
                  </a:lnTo>
                  <a:cubicBezTo>
                    <a:pt x="582232" y="0"/>
                    <a:pt x="607091" y="10297"/>
                    <a:pt x="625420" y="28625"/>
                  </a:cubicBezTo>
                  <a:cubicBezTo>
                    <a:pt x="643748" y="46954"/>
                    <a:pt x="654045" y="71813"/>
                    <a:pt x="654045" y="97733"/>
                  </a:cubicBezTo>
                  <a:lnTo>
                    <a:pt x="654045" y="97733"/>
                  </a:lnTo>
                  <a:cubicBezTo>
                    <a:pt x="654045" y="123653"/>
                    <a:pt x="643748" y="148512"/>
                    <a:pt x="625420" y="166840"/>
                  </a:cubicBezTo>
                  <a:cubicBezTo>
                    <a:pt x="607091" y="185169"/>
                    <a:pt x="582232" y="195466"/>
                    <a:pt x="556312" y="195466"/>
                  </a:cubicBezTo>
                  <a:lnTo>
                    <a:pt x="97733" y="195466"/>
                  </a:lnTo>
                  <a:cubicBezTo>
                    <a:pt x="71813" y="195466"/>
                    <a:pt x="46954" y="185169"/>
                    <a:pt x="28625" y="166840"/>
                  </a:cubicBezTo>
                  <a:cubicBezTo>
                    <a:pt x="10297" y="148512"/>
                    <a:pt x="0" y="123653"/>
                    <a:pt x="0" y="97733"/>
                  </a:cubicBezTo>
                  <a:lnTo>
                    <a:pt x="0" y="97733"/>
                  </a:lnTo>
                  <a:cubicBezTo>
                    <a:pt x="0" y="71813"/>
                    <a:pt x="10297" y="46954"/>
                    <a:pt x="28625" y="28625"/>
                  </a:cubicBezTo>
                  <a:cubicBezTo>
                    <a:pt x="46954" y="10297"/>
                    <a:pt x="71813" y="0"/>
                    <a:pt x="97733" y="0"/>
                  </a:cubicBezTo>
                  <a:close/>
                </a:path>
              </a:pathLst>
            </a:custGeom>
            <a:solidFill>
              <a:srgbClr val="000000">
                <a:alpha val="0"/>
              </a:srgbClr>
            </a:solidFill>
            <a:ln w="19050" cap="rnd">
              <a:solidFill>
                <a:srgbClr val="2B2B2B"/>
              </a:solidFill>
              <a:prstDash val="solid"/>
              <a:round/>
            </a:ln>
          </p:spPr>
        </p:sp>
        <p:sp>
          <p:nvSpPr>
            <p:cNvPr name="TextBox 8" id="8"/>
            <p:cNvSpPr txBox="true"/>
            <p:nvPr/>
          </p:nvSpPr>
          <p:spPr>
            <a:xfrm>
              <a:off x="0" y="85725"/>
              <a:ext cx="654045" cy="109741"/>
            </a:xfrm>
            <a:prstGeom prst="rect">
              <a:avLst/>
            </a:prstGeom>
          </p:spPr>
          <p:txBody>
            <a:bodyPr anchor="ctr" rtlCol="false" tIns="50800" lIns="50800" bIns="50800" rIns="50800"/>
            <a:lstStyle/>
            <a:p>
              <a:pPr algn="ctr">
                <a:lnSpc>
                  <a:spcPts val="1638"/>
                </a:lnSpc>
              </a:pPr>
            </a:p>
          </p:txBody>
        </p:sp>
      </p:grpSp>
      <p:sp>
        <p:nvSpPr>
          <p:cNvPr name="Freeform 9" id="9"/>
          <p:cNvSpPr/>
          <p:nvPr/>
        </p:nvSpPr>
        <p:spPr>
          <a:xfrm flipH="false" flipV="false" rot="0">
            <a:off x="16483801" y="8852792"/>
            <a:ext cx="502027" cy="225456"/>
          </a:xfrm>
          <a:custGeom>
            <a:avLst/>
            <a:gdLst/>
            <a:ahLst/>
            <a:cxnLst/>
            <a:rect r="r" b="b" t="t" l="l"/>
            <a:pathLst>
              <a:path h="225456" w="502027">
                <a:moveTo>
                  <a:pt x="0" y="0"/>
                </a:moveTo>
                <a:lnTo>
                  <a:pt x="502028" y="0"/>
                </a:lnTo>
                <a:lnTo>
                  <a:pt x="502028" y="225456"/>
                </a:lnTo>
                <a:lnTo>
                  <a:pt x="0" y="22545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0" id="10"/>
          <p:cNvSpPr txBox="true"/>
          <p:nvPr/>
        </p:nvSpPr>
        <p:spPr>
          <a:xfrm rot="0">
            <a:off x="1028700" y="8902065"/>
            <a:ext cx="3613020" cy="356235"/>
          </a:xfrm>
          <a:prstGeom prst="rect">
            <a:avLst/>
          </a:prstGeom>
        </p:spPr>
        <p:txBody>
          <a:bodyPr anchor="t" rtlCol="false" tIns="0" lIns="0" bIns="0" rIns="0">
            <a:spAutoFit/>
          </a:bodyPr>
          <a:lstStyle/>
          <a:p>
            <a:pPr algn="l">
              <a:lnSpc>
                <a:spcPts val="2940"/>
              </a:lnSpc>
            </a:pPr>
            <a:r>
              <a:rPr lang="en-US" sz="2100">
                <a:solidFill>
                  <a:srgbClr val="2B2B2B"/>
                </a:solidFill>
                <a:latin typeface="Mukti"/>
                <a:ea typeface="Mukti"/>
                <a:cs typeface="Mukti"/>
                <a:sym typeface="Mukti"/>
              </a:rPr>
              <a:t>@REALLYGREATSITE</a:t>
            </a:r>
          </a:p>
        </p:txBody>
      </p:sp>
      <p:sp>
        <p:nvSpPr>
          <p:cNvPr name="TextBox 11" id="11"/>
          <p:cNvSpPr txBox="true"/>
          <p:nvPr/>
        </p:nvSpPr>
        <p:spPr>
          <a:xfrm rot="0">
            <a:off x="1028700" y="990600"/>
            <a:ext cx="3746137" cy="356235"/>
          </a:xfrm>
          <a:prstGeom prst="rect">
            <a:avLst/>
          </a:prstGeom>
        </p:spPr>
        <p:txBody>
          <a:bodyPr anchor="t" rtlCol="false" tIns="0" lIns="0" bIns="0" rIns="0">
            <a:spAutoFit/>
          </a:bodyPr>
          <a:lstStyle/>
          <a:p>
            <a:pPr algn="l">
              <a:lnSpc>
                <a:spcPts val="2940"/>
              </a:lnSpc>
            </a:pPr>
            <a:r>
              <a:rPr lang="en-US" sz="2100">
                <a:solidFill>
                  <a:srgbClr val="2B2B2B"/>
                </a:solidFill>
                <a:latin typeface="Mukti"/>
                <a:ea typeface="Mukti"/>
                <a:cs typeface="Mukti"/>
                <a:sym typeface="Mukti"/>
              </a:rPr>
              <a:t>CREATIVE PRESENTATION</a:t>
            </a:r>
          </a:p>
        </p:txBody>
      </p:sp>
      <p:sp>
        <p:nvSpPr>
          <p:cNvPr name="TextBox 12" id="12"/>
          <p:cNvSpPr txBox="true"/>
          <p:nvPr/>
        </p:nvSpPr>
        <p:spPr>
          <a:xfrm rot="0">
            <a:off x="13646280" y="990600"/>
            <a:ext cx="3613020" cy="356235"/>
          </a:xfrm>
          <a:prstGeom prst="rect">
            <a:avLst/>
          </a:prstGeom>
        </p:spPr>
        <p:txBody>
          <a:bodyPr anchor="t" rtlCol="false" tIns="0" lIns="0" bIns="0" rIns="0">
            <a:spAutoFit/>
          </a:bodyPr>
          <a:lstStyle/>
          <a:p>
            <a:pPr algn="r">
              <a:lnSpc>
                <a:spcPts val="2940"/>
              </a:lnSpc>
            </a:pPr>
            <a:r>
              <a:rPr lang="en-US" sz="2100">
                <a:solidFill>
                  <a:srgbClr val="2B2B2B"/>
                </a:solidFill>
                <a:latin typeface="Mukti"/>
                <a:ea typeface="Mukti"/>
                <a:cs typeface="Mukti"/>
                <a:sym typeface="Mukti"/>
              </a:rPr>
              <a:t>JANUARY 12, 2026</a:t>
            </a:r>
          </a:p>
        </p:txBody>
      </p:sp>
      <p:sp>
        <p:nvSpPr>
          <p:cNvPr name="TextBox 13" id="13"/>
          <p:cNvSpPr txBox="true"/>
          <p:nvPr/>
        </p:nvSpPr>
        <p:spPr>
          <a:xfrm rot="0">
            <a:off x="9024508" y="5304791"/>
            <a:ext cx="7459294" cy="1470660"/>
          </a:xfrm>
          <a:prstGeom prst="rect">
            <a:avLst/>
          </a:prstGeom>
        </p:spPr>
        <p:txBody>
          <a:bodyPr anchor="t" rtlCol="false" tIns="0" lIns="0" bIns="0" rIns="0">
            <a:spAutoFit/>
          </a:bodyPr>
          <a:lstStyle/>
          <a:p>
            <a:pPr algn="l">
              <a:lnSpc>
                <a:spcPts val="2940"/>
              </a:lnSpc>
            </a:pPr>
            <a:r>
              <a:rPr lang="en-US" sz="2100">
                <a:solidFill>
                  <a:srgbClr val="2B2B2B"/>
                </a:solidFill>
                <a:latin typeface="Mukti"/>
                <a:ea typeface="Mukti"/>
                <a:cs typeface="Mukti"/>
                <a:sym typeface="Mukti"/>
              </a:rPr>
              <a:t>Lorem ipsum dolor sit amet, consectetur adipiscing elit, sed do eiusmod tempor incididunt ut labore et dolore magna aliqua. Ut enim ad minim veniam, quis nostrud exercitation ullamco laboris nisi ut aliquip ex ea commodo consequat</a:t>
            </a:r>
          </a:p>
        </p:txBody>
      </p:sp>
      <p:sp>
        <p:nvSpPr>
          <p:cNvPr name="TextBox 14" id="14"/>
          <p:cNvSpPr txBox="true"/>
          <p:nvPr/>
        </p:nvSpPr>
        <p:spPr>
          <a:xfrm rot="0">
            <a:off x="9024508" y="3778249"/>
            <a:ext cx="4148775" cy="1331976"/>
          </a:xfrm>
          <a:prstGeom prst="rect">
            <a:avLst/>
          </a:prstGeom>
        </p:spPr>
        <p:txBody>
          <a:bodyPr anchor="t" rtlCol="false" tIns="0" lIns="0" bIns="0" rIns="0">
            <a:spAutoFit/>
          </a:bodyPr>
          <a:lstStyle/>
          <a:p>
            <a:pPr algn="l">
              <a:lnSpc>
                <a:spcPts val="4991"/>
              </a:lnSpc>
            </a:pPr>
            <a:r>
              <a:rPr lang="en-US" b="true" sz="6399" spc="-275">
                <a:solidFill>
                  <a:srgbClr val="2B2B2B"/>
                </a:solidFill>
                <a:latin typeface="Arial Unicode Bold"/>
                <a:ea typeface="Arial Unicode Bold"/>
                <a:cs typeface="Arial Unicode Bold"/>
                <a:sym typeface="Arial Unicode Bold"/>
              </a:rPr>
              <a:t>FIRST PROJECT</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DAGiFaOLIBM</dc:identifier>
  <dcterms:modified xsi:type="dcterms:W3CDTF">2011-08-01T06:04:30Z</dcterms:modified>
  <cp:revision>1</cp:revision>
  <dc:title>Cream and Black Modern Creative Portfolio Presentation</dc:title>
</cp:coreProperties>
</file>